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5"/>
  </p:notesMasterIdLst>
  <p:sldIdLst>
    <p:sldId id="267" r:id="rId2"/>
    <p:sldId id="268" r:id="rId3"/>
    <p:sldId id="257" r:id="rId4"/>
    <p:sldId id="258" r:id="rId5"/>
    <p:sldId id="256" r:id="rId6"/>
    <p:sldId id="259" r:id="rId7"/>
    <p:sldId id="260" r:id="rId8"/>
    <p:sldId id="284" r:id="rId9"/>
    <p:sldId id="275" r:id="rId10"/>
    <p:sldId id="265" r:id="rId11"/>
    <p:sldId id="276" r:id="rId12"/>
    <p:sldId id="262" r:id="rId13"/>
    <p:sldId id="286" r:id="rId14"/>
    <p:sldId id="271" r:id="rId15"/>
    <p:sldId id="270" r:id="rId16"/>
    <p:sldId id="274" r:id="rId17"/>
    <p:sldId id="279" r:id="rId18"/>
    <p:sldId id="289" r:id="rId19"/>
    <p:sldId id="287" r:id="rId20"/>
    <p:sldId id="288" r:id="rId21"/>
    <p:sldId id="277" r:id="rId22"/>
    <p:sldId id="273" r:id="rId23"/>
    <p:sldId id="278" r:id="rId24"/>
  </p:sldIdLst>
  <p:sldSz cx="12192000" cy="6858000"/>
  <p:notesSz cx="7010400" cy="9296400"/>
  <p:embeddedFontLst>
    <p:embeddedFont>
      <p:font typeface="Abril Fatface" panose="02000503000000020003" pitchFamily="2" charset="0"/>
      <p:regular r:id="rId26"/>
    </p:embeddedFont>
    <p:embeddedFont>
      <p:font typeface="Aldrich" panose="020B0604020202020204" charset="0"/>
      <p:regular r:id="rId27"/>
    </p:embeddedFont>
    <p:embeddedFont>
      <p:font typeface="Calibri" panose="020F0502020204030204" pitchFamily="34" charset="0"/>
      <p:regular r:id="rId28"/>
      <p:bold r:id="rId29"/>
      <p:italic r:id="rId30"/>
      <p:boldItalic r:id="rId31"/>
    </p:embeddedFont>
    <p:embeddedFont>
      <p:font typeface="Denk One" panose="020B0604020202020204" charset="0"/>
      <p:regular r:id="rId32"/>
    </p:embeddedFont>
    <p:embeddedFont>
      <p:font typeface="DM Sans" pitchFamily="2" charset="0"/>
      <p:regular r:id="rId33"/>
      <p:bold r:id="rId34"/>
      <p:italic r:id="rId35"/>
      <p:boldItalic r:id="rId36"/>
    </p:embeddedFont>
    <p:embeddedFont>
      <p:font typeface="Homemade Apple" panose="020B0604020202020204" charset="0"/>
      <p:regular r:id="rId37"/>
    </p:embeddedFont>
    <p:embeddedFont>
      <p:font typeface="Roboto" panose="02000000000000000000" pitchFamily="2" charset="0"/>
      <p:regular r:id="rId38"/>
      <p:bold r:id="rId39"/>
      <p:italic r:id="rId40"/>
      <p:boldItalic r:id="rId41"/>
    </p:embeddedFont>
    <p:embeddedFont>
      <p:font typeface="Roboto Condensed" panose="02000000000000000000" pitchFamily="2" charset="0"/>
      <p:regular r:id="rId42"/>
      <p:bold r:id="rId43"/>
      <p:italic r:id="rId44"/>
      <p:boldItalic r:id="rId45"/>
    </p:embeddedFont>
    <p:embeddedFont>
      <p:font typeface="Roboto Light"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7" name="Google Shape;1477;p2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63750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2" name="Google Shape;1162;p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6" name="Google Shape;1446;p1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3" name="Google Shape;1463;p2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24495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8" name="Google Shape;1488;p2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0" name="Google Shape;1430;p1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9" name="Google Shape;1499;p2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4" name="Google Shape;924;p1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6" name="Google Shape;806;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1" name="Google Shape;801;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3" name="Google Shape;863;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3" name="Google Shape;1463;p2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1" name="Google Shape;901;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rot="-4063374">
            <a:off x="649803" y="-290707"/>
            <a:ext cx="6553331" cy="732331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12" name="Google Shape;12;p2"/>
          <p:cNvSpPr txBox="1">
            <a:spLocks noGrp="1"/>
          </p:cNvSpPr>
          <p:nvPr>
            <p:ph type="title"/>
          </p:nvPr>
        </p:nvSpPr>
        <p:spPr>
          <a:xfrm>
            <a:off x="689950" y="1528138"/>
            <a:ext cx="6150600" cy="1230600"/>
          </a:xfrm>
          <a:prstGeom prst="rect">
            <a:avLst/>
          </a:prstGeom>
          <a:noFill/>
          <a:ln>
            <a:noFill/>
          </a:ln>
        </p:spPr>
        <p:txBody>
          <a:bodyPr spcFirstLastPara="1" wrap="square" lIns="121900" tIns="121900" rIns="121900" bIns="121900" anchor="t" anchorCtr="0">
            <a:noAutofit/>
          </a:bodyPr>
          <a:lstStyle>
            <a:lvl1pPr lvl="0" algn="l">
              <a:lnSpc>
                <a:spcPct val="80000"/>
              </a:lnSpc>
              <a:spcBef>
                <a:spcPts val="0"/>
              </a:spcBef>
              <a:spcAft>
                <a:spcPts val="0"/>
              </a:spcAft>
              <a:buSzPts val="9000"/>
              <a:buNone/>
              <a:defRPr sz="9000"/>
            </a:lvl1pPr>
            <a:lvl2pPr lvl="1" algn="l">
              <a:lnSpc>
                <a:spcPct val="80000"/>
              </a:lnSpc>
              <a:spcBef>
                <a:spcPts val="0"/>
              </a:spcBef>
              <a:spcAft>
                <a:spcPts val="0"/>
              </a:spcAft>
              <a:buSzPts val="11000"/>
              <a:buNone/>
              <a:defRPr sz="11000"/>
            </a:lvl2pPr>
            <a:lvl3pPr lvl="2" algn="l">
              <a:lnSpc>
                <a:spcPct val="80000"/>
              </a:lnSpc>
              <a:spcBef>
                <a:spcPts val="0"/>
              </a:spcBef>
              <a:spcAft>
                <a:spcPts val="0"/>
              </a:spcAft>
              <a:buSzPts val="11000"/>
              <a:buNone/>
              <a:defRPr sz="11000"/>
            </a:lvl3pPr>
            <a:lvl4pPr lvl="3" algn="l">
              <a:lnSpc>
                <a:spcPct val="80000"/>
              </a:lnSpc>
              <a:spcBef>
                <a:spcPts val="0"/>
              </a:spcBef>
              <a:spcAft>
                <a:spcPts val="0"/>
              </a:spcAft>
              <a:buSzPts val="11000"/>
              <a:buNone/>
              <a:defRPr sz="11000"/>
            </a:lvl4pPr>
            <a:lvl5pPr lvl="4" algn="l">
              <a:lnSpc>
                <a:spcPct val="80000"/>
              </a:lnSpc>
              <a:spcBef>
                <a:spcPts val="0"/>
              </a:spcBef>
              <a:spcAft>
                <a:spcPts val="0"/>
              </a:spcAft>
              <a:buSzPts val="11000"/>
              <a:buNone/>
              <a:defRPr sz="11000"/>
            </a:lvl5pPr>
            <a:lvl6pPr lvl="5" algn="l">
              <a:lnSpc>
                <a:spcPct val="80000"/>
              </a:lnSpc>
              <a:spcBef>
                <a:spcPts val="0"/>
              </a:spcBef>
              <a:spcAft>
                <a:spcPts val="0"/>
              </a:spcAft>
              <a:buSzPts val="11000"/>
              <a:buNone/>
              <a:defRPr sz="11000"/>
            </a:lvl6pPr>
            <a:lvl7pPr lvl="6" algn="l">
              <a:lnSpc>
                <a:spcPct val="80000"/>
              </a:lnSpc>
              <a:spcBef>
                <a:spcPts val="0"/>
              </a:spcBef>
              <a:spcAft>
                <a:spcPts val="0"/>
              </a:spcAft>
              <a:buSzPts val="11000"/>
              <a:buNone/>
              <a:defRPr sz="11000"/>
            </a:lvl7pPr>
            <a:lvl8pPr lvl="7" algn="l">
              <a:lnSpc>
                <a:spcPct val="80000"/>
              </a:lnSpc>
              <a:spcBef>
                <a:spcPts val="0"/>
              </a:spcBef>
              <a:spcAft>
                <a:spcPts val="0"/>
              </a:spcAft>
              <a:buSzPts val="11000"/>
              <a:buNone/>
              <a:defRPr sz="11000"/>
            </a:lvl8pPr>
            <a:lvl9pPr lvl="8" algn="l">
              <a:lnSpc>
                <a:spcPct val="80000"/>
              </a:lnSpc>
              <a:spcBef>
                <a:spcPts val="0"/>
              </a:spcBef>
              <a:spcAft>
                <a:spcPts val="0"/>
              </a:spcAft>
              <a:buSzPts val="11000"/>
              <a:buNone/>
              <a:defRPr sz="11000"/>
            </a:lvl9pPr>
          </a:lstStyle>
          <a:p>
            <a:endParaRPr/>
          </a:p>
        </p:txBody>
      </p:sp>
      <p:sp>
        <p:nvSpPr>
          <p:cNvPr id="13" name="Google Shape;13;p2"/>
          <p:cNvSpPr txBox="1">
            <a:spLocks noGrp="1"/>
          </p:cNvSpPr>
          <p:nvPr>
            <p:ph type="subTitle" idx="1"/>
          </p:nvPr>
        </p:nvSpPr>
        <p:spPr>
          <a:xfrm>
            <a:off x="699262" y="4668862"/>
            <a:ext cx="61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a:lvl1pPr>
            <a:lvl2pPr lvl="1" algn="l">
              <a:lnSpc>
                <a:spcPct val="115000"/>
              </a:lnSpc>
              <a:spcBef>
                <a:spcPts val="2100"/>
              </a:spcBef>
              <a:spcAft>
                <a:spcPts val="0"/>
              </a:spcAft>
              <a:buSzPts val="1800"/>
              <a:buNone/>
              <a:defRPr/>
            </a:lvl2pPr>
            <a:lvl3pPr lvl="2" algn="l">
              <a:lnSpc>
                <a:spcPct val="115000"/>
              </a:lnSpc>
              <a:spcBef>
                <a:spcPts val="2100"/>
              </a:spcBef>
              <a:spcAft>
                <a:spcPts val="0"/>
              </a:spcAft>
              <a:buSzPts val="1800"/>
              <a:buNone/>
              <a:defRPr/>
            </a:lvl3pPr>
            <a:lvl4pPr lvl="3" algn="l">
              <a:lnSpc>
                <a:spcPct val="115000"/>
              </a:lnSpc>
              <a:spcBef>
                <a:spcPts val="2100"/>
              </a:spcBef>
              <a:spcAft>
                <a:spcPts val="0"/>
              </a:spcAft>
              <a:buSzPts val="1800"/>
              <a:buNone/>
              <a:defRPr/>
            </a:lvl4pPr>
            <a:lvl5pPr lvl="4" algn="l">
              <a:lnSpc>
                <a:spcPct val="115000"/>
              </a:lnSpc>
              <a:spcBef>
                <a:spcPts val="2100"/>
              </a:spcBef>
              <a:spcAft>
                <a:spcPts val="0"/>
              </a:spcAft>
              <a:buSzPts val="1800"/>
              <a:buNone/>
              <a:defRPr/>
            </a:lvl5pPr>
            <a:lvl6pPr lvl="5" algn="l">
              <a:lnSpc>
                <a:spcPct val="115000"/>
              </a:lnSpc>
              <a:spcBef>
                <a:spcPts val="2100"/>
              </a:spcBef>
              <a:spcAft>
                <a:spcPts val="0"/>
              </a:spcAft>
              <a:buSzPts val="1800"/>
              <a:buNone/>
              <a:defRPr/>
            </a:lvl6pPr>
            <a:lvl7pPr lvl="6" algn="l">
              <a:lnSpc>
                <a:spcPct val="115000"/>
              </a:lnSpc>
              <a:spcBef>
                <a:spcPts val="2100"/>
              </a:spcBef>
              <a:spcAft>
                <a:spcPts val="0"/>
              </a:spcAft>
              <a:buSzPts val="1800"/>
              <a:buNone/>
              <a:defRPr/>
            </a:lvl7pPr>
            <a:lvl8pPr lvl="7" algn="l">
              <a:lnSpc>
                <a:spcPct val="115000"/>
              </a:lnSpc>
              <a:spcBef>
                <a:spcPts val="2100"/>
              </a:spcBef>
              <a:spcAft>
                <a:spcPts val="0"/>
              </a:spcAft>
              <a:buSzPts val="1800"/>
              <a:buNone/>
              <a:defRPr/>
            </a:lvl8pPr>
            <a:lvl9pPr lvl="8" algn="l">
              <a:lnSpc>
                <a:spcPct val="115000"/>
              </a:lnSpc>
              <a:spcBef>
                <a:spcPts val="2100"/>
              </a:spcBef>
              <a:spcAft>
                <a:spcPts val="2100"/>
              </a:spcAft>
              <a:buSzPts val="1800"/>
              <a:buNone/>
              <a:defRPr/>
            </a:lvl9pPr>
          </a:lstStyle>
          <a:p>
            <a:endParaRPr/>
          </a:p>
        </p:txBody>
      </p:sp>
      <p:sp>
        <p:nvSpPr>
          <p:cNvPr id="14" name="Google Shape;14;p2"/>
          <p:cNvSpPr/>
          <p:nvPr/>
        </p:nvSpPr>
        <p:spPr>
          <a:xfrm>
            <a:off x="9697974" y="1783366"/>
            <a:ext cx="743140" cy="5074634"/>
          </a:xfrm>
          <a:custGeom>
            <a:avLst/>
            <a:gdLst/>
            <a:ahLst/>
            <a:cxnLst/>
            <a:rect l="l" t="t" r="r" b="b"/>
            <a:pathLst>
              <a:path w="743140" h="5074634" extrusionOk="0">
                <a:moveTo>
                  <a:pt x="0" y="0"/>
                </a:moveTo>
                <a:lnTo>
                  <a:pt x="743140" y="0"/>
                </a:lnTo>
                <a:lnTo>
                  <a:pt x="743140" y="5074634"/>
                </a:lnTo>
                <a:lnTo>
                  <a:pt x="0" y="5074634"/>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5" name="Google Shape;15;p2"/>
          <p:cNvSpPr/>
          <p:nvPr/>
        </p:nvSpPr>
        <p:spPr>
          <a:xfrm>
            <a:off x="6872914" y="4027933"/>
            <a:ext cx="3256806" cy="950258"/>
          </a:xfrm>
          <a:custGeom>
            <a:avLst/>
            <a:gdLst/>
            <a:ahLst/>
            <a:cxnLst/>
            <a:rect l="l" t="t" r="r" b="b"/>
            <a:pathLst>
              <a:path w="3256806" h="950258" extrusionOk="0">
                <a:moveTo>
                  <a:pt x="160346" y="453390"/>
                </a:moveTo>
                <a:lnTo>
                  <a:pt x="1257340" y="0"/>
                </a:lnTo>
                <a:lnTo>
                  <a:pt x="3255876" y="146590"/>
                </a:lnTo>
                <a:cubicBezTo>
                  <a:pt x="3255876" y="200882"/>
                  <a:pt x="3257971" y="236411"/>
                  <a:pt x="3255876" y="305467"/>
                </a:cubicBezTo>
                <a:lnTo>
                  <a:pt x="2787341" y="588359"/>
                </a:lnTo>
                <a:cubicBezTo>
                  <a:pt x="1894848" y="1085088"/>
                  <a:pt x="792139" y="934593"/>
                  <a:pt x="623356" y="908971"/>
                </a:cubicBezTo>
                <a:cubicBezTo>
                  <a:pt x="479719" y="887158"/>
                  <a:pt x="36807" y="777812"/>
                  <a:pt x="12518" y="610362"/>
                </a:cubicBezTo>
                <a:cubicBezTo>
                  <a:pt x="-33202" y="295180"/>
                  <a:pt x="53190" y="507016"/>
                  <a:pt x="160346" y="453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6" name="Google Shape;16;p2"/>
          <p:cNvSpPr/>
          <p:nvPr/>
        </p:nvSpPr>
        <p:spPr>
          <a:xfrm>
            <a:off x="6867520" y="3954209"/>
            <a:ext cx="3261364" cy="866091"/>
          </a:xfrm>
          <a:custGeom>
            <a:avLst/>
            <a:gdLst/>
            <a:ahLst/>
            <a:cxnLst/>
            <a:rect l="l" t="t" r="r" b="b"/>
            <a:pathLst>
              <a:path w="3261364" h="866091" extrusionOk="0">
                <a:moveTo>
                  <a:pt x="147357" y="404336"/>
                </a:moveTo>
                <a:lnTo>
                  <a:pt x="1240446" y="0"/>
                </a:lnTo>
                <a:lnTo>
                  <a:pt x="3261365" y="220218"/>
                </a:lnTo>
                <a:lnTo>
                  <a:pt x="2765017" y="524733"/>
                </a:lnTo>
                <a:cubicBezTo>
                  <a:pt x="1893384" y="976884"/>
                  <a:pt x="940408" y="862108"/>
                  <a:pt x="591126" y="827056"/>
                </a:cubicBezTo>
                <a:cubicBezTo>
                  <a:pt x="458157" y="813816"/>
                  <a:pt x="-318797" y="613125"/>
                  <a:pt x="147357" y="4043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7" name="Google Shape;17;p2"/>
          <p:cNvSpPr/>
          <p:nvPr/>
        </p:nvSpPr>
        <p:spPr>
          <a:xfrm>
            <a:off x="6903624" y="4153377"/>
            <a:ext cx="3039808" cy="434340"/>
          </a:xfrm>
          <a:custGeom>
            <a:avLst/>
            <a:gdLst/>
            <a:ahLst/>
            <a:cxnLst/>
            <a:rect l="l" t="t" r="r" b="b"/>
            <a:pathLst>
              <a:path w="3039808" h="434340" extrusionOk="0">
                <a:moveTo>
                  <a:pt x="10287" y="434340"/>
                </a:moveTo>
                <a:lnTo>
                  <a:pt x="0" y="407670"/>
                </a:lnTo>
                <a:lnTo>
                  <a:pt x="1055370" y="0"/>
                </a:lnTo>
                <a:lnTo>
                  <a:pt x="1058609" y="286"/>
                </a:lnTo>
                <a:lnTo>
                  <a:pt x="3039809" y="170212"/>
                </a:lnTo>
                <a:lnTo>
                  <a:pt x="2885027" y="271939"/>
                </a:lnTo>
                <a:lnTo>
                  <a:pt x="2869311" y="248126"/>
                </a:lnTo>
                <a:lnTo>
                  <a:pt x="2955131" y="191643"/>
                </a:lnTo>
                <a:lnTo>
                  <a:pt x="1059466" y="2905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8" name="Google Shape;18;p2"/>
          <p:cNvSpPr/>
          <p:nvPr/>
        </p:nvSpPr>
        <p:spPr>
          <a:xfrm>
            <a:off x="9187910" y="1527906"/>
            <a:ext cx="952595" cy="2646616"/>
          </a:xfrm>
          <a:custGeom>
            <a:avLst/>
            <a:gdLst/>
            <a:ahLst/>
            <a:cxnLst/>
            <a:rect l="l" t="t" r="r" b="b"/>
            <a:pathLst>
              <a:path w="952595" h="2646616" extrusionOk="0">
                <a:moveTo>
                  <a:pt x="952595" y="1065848"/>
                </a:moveTo>
                <a:lnTo>
                  <a:pt x="952595" y="2642045"/>
                </a:lnTo>
                <a:lnTo>
                  <a:pt x="942880" y="2645855"/>
                </a:lnTo>
                <a:lnTo>
                  <a:pt x="940880" y="2646617"/>
                </a:lnTo>
                <a:lnTo>
                  <a:pt x="940499" y="2645664"/>
                </a:lnTo>
                <a:lnTo>
                  <a:pt x="0" y="0"/>
                </a:lnTo>
                <a:lnTo>
                  <a:pt x="113443" y="8287"/>
                </a:lnTo>
                <a:cubicBezTo>
                  <a:pt x="592169" y="107823"/>
                  <a:pt x="952595" y="543497"/>
                  <a:pt x="952595" y="1065848"/>
                </a:cubicBezTo>
                <a:close/>
              </a:path>
            </a:pathLst>
          </a:custGeom>
          <a:solidFill>
            <a:srgbClr val="D64C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9" name="Google Shape;19;p2"/>
          <p:cNvSpPr/>
          <p:nvPr/>
        </p:nvSpPr>
        <p:spPr>
          <a:xfrm>
            <a:off x="8045291" y="1514856"/>
            <a:ext cx="2095214" cy="2659665"/>
          </a:xfrm>
          <a:custGeom>
            <a:avLst/>
            <a:gdLst/>
            <a:ahLst/>
            <a:cxnLst/>
            <a:rect l="l" t="t" r="r" b="b"/>
            <a:pathLst>
              <a:path w="2095214" h="2659665" extrusionOk="0">
                <a:moveTo>
                  <a:pt x="2095214" y="1078897"/>
                </a:moveTo>
                <a:lnTo>
                  <a:pt x="2095214" y="2659666"/>
                </a:lnTo>
                <a:lnTo>
                  <a:pt x="2085499" y="2658904"/>
                </a:lnTo>
                <a:lnTo>
                  <a:pt x="2083118" y="2658714"/>
                </a:lnTo>
                <a:lnTo>
                  <a:pt x="0" y="2491359"/>
                </a:lnTo>
                <a:lnTo>
                  <a:pt x="0" y="1078897"/>
                </a:lnTo>
                <a:cubicBezTo>
                  <a:pt x="0" y="483013"/>
                  <a:pt x="469011" y="0"/>
                  <a:pt x="1047560" y="0"/>
                </a:cubicBezTo>
                <a:lnTo>
                  <a:pt x="1047655" y="0"/>
                </a:lnTo>
                <a:cubicBezTo>
                  <a:pt x="1118997" y="0"/>
                  <a:pt x="1188720" y="7334"/>
                  <a:pt x="1256062" y="21336"/>
                </a:cubicBezTo>
                <a:cubicBezTo>
                  <a:pt x="1734788" y="120872"/>
                  <a:pt x="2095214" y="556546"/>
                  <a:pt x="2095214" y="10788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0" name="Google Shape;20;p2"/>
          <p:cNvSpPr/>
          <p:nvPr/>
        </p:nvSpPr>
        <p:spPr>
          <a:xfrm>
            <a:off x="7952327" y="1514761"/>
            <a:ext cx="1235583" cy="2520696"/>
          </a:xfrm>
          <a:custGeom>
            <a:avLst/>
            <a:gdLst/>
            <a:ahLst/>
            <a:cxnLst/>
            <a:rect l="l" t="t" r="r" b="b"/>
            <a:pathLst>
              <a:path w="1235583" h="2520696" extrusionOk="0">
                <a:moveTo>
                  <a:pt x="1235583" y="17335"/>
                </a:moveTo>
                <a:cubicBezTo>
                  <a:pt x="740664" y="116015"/>
                  <a:pt x="363855" y="624173"/>
                  <a:pt x="363855" y="1236155"/>
                </a:cubicBezTo>
                <a:lnTo>
                  <a:pt x="363855" y="2520696"/>
                </a:lnTo>
                <a:lnTo>
                  <a:pt x="0" y="2491454"/>
                </a:lnTo>
                <a:lnTo>
                  <a:pt x="0" y="1078992"/>
                </a:lnTo>
                <a:cubicBezTo>
                  <a:pt x="0" y="483203"/>
                  <a:pt x="468916" y="0"/>
                  <a:pt x="1047559" y="0"/>
                </a:cubicBezTo>
                <a:cubicBezTo>
                  <a:pt x="1111758" y="0"/>
                  <a:pt x="1174623" y="6001"/>
                  <a:pt x="1235583" y="17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1" name="Google Shape;21;p2"/>
          <p:cNvSpPr/>
          <p:nvPr/>
        </p:nvSpPr>
        <p:spPr>
          <a:xfrm rot="-42970">
            <a:off x="7945856" y="4009159"/>
            <a:ext cx="28576" cy="158693"/>
          </a:xfrm>
          <a:custGeom>
            <a:avLst/>
            <a:gdLst/>
            <a:ahLst/>
            <a:cxnLst/>
            <a:rect l="l" t="t" r="r" b="b"/>
            <a:pathLst>
              <a:path w="28574" h="158681" extrusionOk="0">
                <a:moveTo>
                  <a:pt x="0" y="0"/>
                </a:moveTo>
                <a:lnTo>
                  <a:pt x="28574" y="0"/>
                </a:lnTo>
                <a:lnTo>
                  <a:pt x="28574" y="158681"/>
                </a:lnTo>
                <a:lnTo>
                  <a:pt x="0" y="1586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2" name="Google Shape;22;p2"/>
          <p:cNvSpPr/>
          <p:nvPr/>
        </p:nvSpPr>
        <p:spPr>
          <a:xfrm>
            <a:off x="9901047" y="4329514"/>
            <a:ext cx="540067" cy="2527078"/>
          </a:xfrm>
          <a:custGeom>
            <a:avLst/>
            <a:gdLst/>
            <a:ahLst/>
            <a:cxnLst/>
            <a:rect l="l" t="t" r="r" b="b"/>
            <a:pathLst>
              <a:path w="540067" h="2527078" extrusionOk="0">
                <a:moveTo>
                  <a:pt x="0" y="2527078"/>
                </a:moveTo>
                <a:lnTo>
                  <a:pt x="540067" y="2527078"/>
                </a:lnTo>
                <a:lnTo>
                  <a:pt x="540067" y="0"/>
                </a:lnTo>
                <a:lnTo>
                  <a:pt x="483394" y="0"/>
                </a:lnTo>
                <a:cubicBezTo>
                  <a:pt x="216408" y="0"/>
                  <a:pt x="95" y="216408"/>
                  <a:pt x="95" y="483299"/>
                </a:cubicBezTo>
                <a:lnTo>
                  <a:pt x="95" y="2527078"/>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 name="Google Shape;23;p2"/>
          <p:cNvSpPr/>
          <p:nvPr/>
        </p:nvSpPr>
        <p:spPr>
          <a:xfrm>
            <a:off x="10253091" y="4723639"/>
            <a:ext cx="88963" cy="2006631"/>
          </a:xfrm>
          <a:custGeom>
            <a:avLst/>
            <a:gdLst/>
            <a:ahLst/>
            <a:cxnLst/>
            <a:rect l="l" t="t" r="r" b="b"/>
            <a:pathLst>
              <a:path w="88963" h="2006631" extrusionOk="0">
                <a:moveTo>
                  <a:pt x="44482" y="2006632"/>
                </a:moveTo>
                <a:lnTo>
                  <a:pt x="44482" y="2006632"/>
                </a:lnTo>
                <a:cubicBezTo>
                  <a:pt x="20003" y="2006632"/>
                  <a:pt x="0" y="1986629"/>
                  <a:pt x="0" y="1962150"/>
                </a:cubicBezTo>
                <a:lnTo>
                  <a:pt x="0" y="44482"/>
                </a:lnTo>
                <a:cubicBezTo>
                  <a:pt x="0" y="20002"/>
                  <a:pt x="20003" y="0"/>
                  <a:pt x="44482" y="0"/>
                </a:cubicBezTo>
                <a:lnTo>
                  <a:pt x="44482" y="0"/>
                </a:lnTo>
                <a:cubicBezTo>
                  <a:pt x="68961" y="0"/>
                  <a:pt x="88963" y="20002"/>
                  <a:pt x="88963" y="44482"/>
                </a:cubicBezTo>
                <a:lnTo>
                  <a:pt x="88963" y="1962055"/>
                </a:lnTo>
                <a:cubicBezTo>
                  <a:pt x="88963" y="1986629"/>
                  <a:pt x="68961" y="2006632"/>
                  <a:pt x="44482" y="2006632"/>
                </a:cubicBezTo>
                <a:close/>
              </a:path>
            </a:pathLst>
          </a:custGeom>
          <a:solidFill>
            <a:srgbClr val="E0E0E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24" name="Google Shape;24;p2"/>
          <p:cNvGrpSpPr/>
          <p:nvPr/>
        </p:nvGrpSpPr>
        <p:grpSpPr>
          <a:xfrm>
            <a:off x="7771193" y="2387463"/>
            <a:ext cx="2643703" cy="2139960"/>
            <a:chOff x="6551993" y="1927595"/>
            <a:chExt cx="2643703" cy="2139960"/>
          </a:xfrm>
        </p:grpSpPr>
        <p:grpSp>
          <p:nvGrpSpPr>
            <p:cNvPr id="25" name="Google Shape;25;p2"/>
            <p:cNvGrpSpPr/>
            <p:nvPr/>
          </p:nvGrpSpPr>
          <p:grpSpPr>
            <a:xfrm>
              <a:off x="6551993" y="1927719"/>
              <a:ext cx="2643703" cy="2139836"/>
              <a:chOff x="6551993" y="1927719"/>
              <a:chExt cx="2643703" cy="2139836"/>
            </a:xfrm>
          </p:grpSpPr>
          <p:sp>
            <p:nvSpPr>
              <p:cNvPr id="26" name="Google Shape;26;p2"/>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 name="Google Shape;27;p2"/>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28" name="Google Shape;28;p2"/>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9" name="Google Shape;29;p2"/>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0" name="Google Shape;30;p2"/>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31" name="Google Shape;31;p2"/>
          <p:cNvSpPr/>
          <p:nvPr/>
        </p:nvSpPr>
        <p:spPr>
          <a:xfrm>
            <a:off x="9301353" y="1536193"/>
            <a:ext cx="2194940" cy="2633757"/>
          </a:xfrm>
          <a:custGeom>
            <a:avLst/>
            <a:gdLst/>
            <a:ahLst/>
            <a:cxnLst/>
            <a:rect l="l" t="t" r="r" b="b"/>
            <a:pathLst>
              <a:path w="2194940" h="2633757" extrusionOk="0">
                <a:moveTo>
                  <a:pt x="2194941" y="947357"/>
                </a:moveTo>
                <a:lnTo>
                  <a:pt x="2194941" y="2101501"/>
                </a:lnTo>
                <a:lnTo>
                  <a:pt x="839152" y="2633758"/>
                </a:lnTo>
                <a:lnTo>
                  <a:pt x="839152" y="1057561"/>
                </a:lnTo>
                <a:cubicBezTo>
                  <a:pt x="839152" y="535210"/>
                  <a:pt x="478726" y="99536"/>
                  <a:pt x="0" y="0"/>
                </a:cubicBezTo>
                <a:lnTo>
                  <a:pt x="1484185" y="108775"/>
                </a:lnTo>
                <a:cubicBezTo>
                  <a:pt x="1887665" y="151924"/>
                  <a:pt x="2194941" y="514350"/>
                  <a:pt x="2194941" y="9473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2" name="Google Shape;32;p2"/>
          <p:cNvSpPr/>
          <p:nvPr/>
        </p:nvSpPr>
        <p:spPr>
          <a:xfrm>
            <a:off x="9822684" y="1578702"/>
            <a:ext cx="559852" cy="2263207"/>
          </a:xfrm>
          <a:custGeom>
            <a:avLst/>
            <a:gdLst/>
            <a:ahLst/>
            <a:cxnLst/>
            <a:rect l="l" t="t" r="r" b="b"/>
            <a:pathLst>
              <a:path w="559852" h="2263207" extrusionOk="0">
                <a:moveTo>
                  <a:pt x="545659" y="2263207"/>
                </a:moveTo>
                <a:cubicBezTo>
                  <a:pt x="537753" y="2263207"/>
                  <a:pt x="531372" y="2256825"/>
                  <a:pt x="531372" y="2248920"/>
                </a:cubicBezTo>
                <a:lnTo>
                  <a:pt x="531372" y="963711"/>
                </a:lnTo>
                <a:cubicBezTo>
                  <a:pt x="531372" y="576711"/>
                  <a:pt x="330489" y="217618"/>
                  <a:pt x="7020" y="26547"/>
                </a:cubicBezTo>
                <a:cubicBezTo>
                  <a:pt x="258" y="22546"/>
                  <a:pt x="-2028" y="13783"/>
                  <a:pt x="1972" y="7020"/>
                </a:cubicBezTo>
                <a:cubicBezTo>
                  <a:pt x="5973" y="258"/>
                  <a:pt x="14735" y="-2028"/>
                  <a:pt x="21498" y="1972"/>
                </a:cubicBezTo>
                <a:cubicBezTo>
                  <a:pt x="353635" y="198187"/>
                  <a:pt x="559851" y="566614"/>
                  <a:pt x="559851" y="963711"/>
                </a:cubicBezTo>
                <a:lnTo>
                  <a:pt x="559851" y="2248920"/>
                </a:lnTo>
                <a:cubicBezTo>
                  <a:pt x="559947" y="2256825"/>
                  <a:pt x="553469" y="2263207"/>
                  <a:pt x="545659" y="22632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3" name="Google Shape;33;p2"/>
          <p:cNvSpPr/>
          <p:nvPr/>
        </p:nvSpPr>
        <p:spPr>
          <a:xfrm>
            <a:off x="10137962" y="3443222"/>
            <a:ext cx="1347634" cy="471172"/>
          </a:xfrm>
          <a:custGeom>
            <a:avLst/>
            <a:gdLst/>
            <a:ahLst/>
            <a:cxnLst/>
            <a:rect l="l" t="t" r="r" b="b"/>
            <a:pathLst>
              <a:path w="1347634" h="471172" extrusionOk="0">
                <a:moveTo>
                  <a:pt x="14259" y="471173"/>
                </a:moveTo>
                <a:cubicBezTo>
                  <a:pt x="8258" y="471173"/>
                  <a:pt x="2733" y="467363"/>
                  <a:pt x="733" y="461457"/>
                </a:cubicBezTo>
                <a:cubicBezTo>
                  <a:pt x="-1743" y="453932"/>
                  <a:pt x="2257" y="445836"/>
                  <a:pt x="9686" y="443360"/>
                </a:cubicBezTo>
                <a:lnTo>
                  <a:pt x="1328804" y="733"/>
                </a:lnTo>
                <a:cubicBezTo>
                  <a:pt x="1336329" y="-1744"/>
                  <a:pt x="1344425" y="2257"/>
                  <a:pt x="1346901" y="9687"/>
                </a:cubicBezTo>
                <a:cubicBezTo>
                  <a:pt x="1349378" y="17211"/>
                  <a:pt x="1345377" y="25307"/>
                  <a:pt x="1337948" y="27784"/>
                </a:cubicBezTo>
                <a:lnTo>
                  <a:pt x="18830" y="470411"/>
                </a:lnTo>
                <a:cubicBezTo>
                  <a:pt x="17307" y="470982"/>
                  <a:pt x="15783" y="471173"/>
                  <a:pt x="14259" y="4711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4" name="Google Shape;34;p2"/>
          <p:cNvSpPr/>
          <p:nvPr/>
        </p:nvSpPr>
        <p:spPr>
          <a:xfrm>
            <a:off x="10771424" y="1649809"/>
            <a:ext cx="559991" cy="1861773"/>
          </a:xfrm>
          <a:custGeom>
            <a:avLst/>
            <a:gdLst/>
            <a:ahLst/>
            <a:cxnLst/>
            <a:rect l="l" t="t" r="r" b="b"/>
            <a:pathLst>
              <a:path w="559991" h="1861773" extrusionOk="0">
                <a:moveTo>
                  <a:pt x="545609" y="1861773"/>
                </a:moveTo>
                <a:cubicBezTo>
                  <a:pt x="537703" y="1861773"/>
                  <a:pt x="531321" y="1855391"/>
                  <a:pt x="531321" y="1847486"/>
                </a:cubicBezTo>
                <a:lnTo>
                  <a:pt x="531321" y="769256"/>
                </a:lnTo>
                <a:cubicBezTo>
                  <a:pt x="531321" y="463122"/>
                  <a:pt x="330820" y="178896"/>
                  <a:pt x="8208" y="27258"/>
                </a:cubicBezTo>
                <a:cubicBezTo>
                  <a:pt x="1064" y="23924"/>
                  <a:pt x="-1984" y="15352"/>
                  <a:pt x="1350" y="8208"/>
                </a:cubicBezTo>
                <a:cubicBezTo>
                  <a:pt x="4684" y="1064"/>
                  <a:pt x="13256" y="-1984"/>
                  <a:pt x="20400" y="1350"/>
                </a:cubicBezTo>
                <a:cubicBezTo>
                  <a:pt x="353204" y="157655"/>
                  <a:pt x="559991" y="451883"/>
                  <a:pt x="559991" y="769160"/>
                </a:cubicBezTo>
                <a:lnTo>
                  <a:pt x="559991" y="1847390"/>
                </a:lnTo>
                <a:cubicBezTo>
                  <a:pt x="559896" y="1855391"/>
                  <a:pt x="553514" y="1861773"/>
                  <a:pt x="545609" y="1861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35" name="Google Shape;35;p2"/>
          <p:cNvGrpSpPr/>
          <p:nvPr/>
        </p:nvGrpSpPr>
        <p:grpSpPr>
          <a:xfrm>
            <a:off x="10441123" y="964731"/>
            <a:ext cx="390926" cy="2357421"/>
            <a:chOff x="9286473" y="476250"/>
            <a:chExt cx="390926" cy="2357421"/>
          </a:xfrm>
        </p:grpSpPr>
        <p:sp>
          <p:nvSpPr>
            <p:cNvPr id="36" name="Google Shape;36;p2"/>
            <p:cNvSpPr/>
            <p:nvPr/>
          </p:nvSpPr>
          <p:spPr>
            <a:xfrm>
              <a:off x="9389173" y="476250"/>
              <a:ext cx="113728" cy="1839563"/>
            </a:xfrm>
            <a:custGeom>
              <a:avLst/>
              <a:gdLst/>
              <a:ahLst/>
              <a:cxnLst/>
              <a:rect l="l" t="t" r="r" b="b"/>
              <a:pathLst>
                <a:path w="113728" h="1839563" extrusionOk="0">
                  <a:moveTo>
                    <a:pt x="113729" y="1839278"/>
                  </a:moveTo>
                  <a:lnTo>
                    <a:pt x="2096" y="1839563"/>
                  </a:lnTo>
                  <a:lnTo>
                    <a:pt x="0" y="0"/>
                  </a:lnTo>
                  <a:lnTo>
                    <a:pt x="111633" y="4038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7" name="Google Shape;37;p2"/>
            <p:cNvSpPr/>
            <p:nvPr/>
          </p:nvSpPr>
          <p:spPr>
            <a:xfrm rot="-8594">
              <a:off x="9287178" y="2269034"/>
              <a:ext cx="300229" cy="564263"/>
            </a:xfrm>
            <a:custGeom>
              <a:avLst/>
              <a:gdLst/>
              <a:ahLst/>
              <a:cxnLst/>
              <a:rect l="l" t="t" r="r" b="b"/>
              <a:pathLst>
                <a:path w="300228" h="564261" extrusionOk="0">
                  <a:moveTo>
                    <a:pt x="300228" y="282131"/>
                  </a:moveTo>
                  <a:cubicBezTo>
                    <a:pt x="300228" y="437948"/>
                    <a:pt x="233020" y="564262"/>
                    <a:pt x="150114" y="564262"/>
                  </a:cubicBezTo>
                  <a:cubicBezTo>
                    <a:pt x="67208" y="564262"/>
                    <a:pt x="0" y="437948"/>
                    <a:pt x="0" y="282131"/>
                  </a:cubicBezTo>
                  <a:cubicBezTo>
                    <a:pt x="0" y="126314"/>
                    <a:pt x="67208" y="0"/>
                    <a:pt x="150114" y="0"/>
                  </a:cubicBezTo>
                  <a:cubicBezTo>
                    <a:pt x="233020" y="0"/>
                    <a:pt x="300228" y="126314"/>
                    <a:pt x="300228" y="2821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8" name="Google Shape;38;p2"/>
            <p:cNvSpPr/>
            <p:nvPr/>
          </p:nvSpPr>
          <p:spPr>
            <a:xfrm rot="-8594">
              <a:off x="9380300" y="2446935"/>
              <a:ext cx="111252" cy="208979"/>
            </a:xfrm>
            <a:custGeom>
              <a:avLst/>
              <a:gdLst/>
              <a:ahLst/>
              <a:cxnLst/>
              <a:rect l="l" t="t" r="r" b="b"/>
              <a:pathLst>
                <a:path w="111252" h="208978" extrusionOk="0">
                  <a:moveTo>
                    <a:pt x="111252" y="104489"/>
                  </a:moveTo>
                  <a:cubicBezTo>
                    <a:pt x="111252" y="162197"/>
                    <a:pt x="86348" y="208979"/>
                    <a:pt x="55626" y="208979"/>
                  </a:cubicBezTo>
                  <a:cubicBezTo>
                    <a:pt x="24905" y="208979"/>
                    <a:pt x="0" y="162197"/>
                    <a:pt x="0" y="104489"/>
                  </a:cubicBezTo>
                  <a:cubicBezTo>
                    <a:pt x="0" y="46781"/>
                    <a:pt x="24905" y="0"/>
                    <a:pt x="55626" y="0"/>
                  </a:cubicBezTo>
                  <a:cubicBezTo>
                    <a:pt x="86348" y="0"/>
                    <a:pt x="111252" y="46781"/>
                    <a:pt x="111252" y="1044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9" name="Google Shape;39;p2"/>
            <p:cNvSpPr/>
            <p:nvPr/>
          </p:nvSpPr>
          <p:spPr>
            <a:xfrm>
              <a:off x="9388506" y="516635"/>
              <a:ext cx="288893" cy="495109"/>
            </a:xfrm>
            <a:custGeom>
              <a:avLst/>
              <a:gdLst/>
              <a:ahLst/>
              <a:cxnLst/>
              <a:rect l="l" t="t" r="r" b="b"/>
              <a:pathLst>
                <a:path w="288893" h="495109" extrusionOk="0">
                  <a:moveTo>
                    <a:pt x="284035" y="172879"/>
                  </a:moveTo>
                  <a:lnTo>
                    <a:pt x="288893" y="374618"/>
                  </a:lnTo>
                  <a:cubicBezTo>
                    <a:pt x="285750" y="430340"/>
                    <a:pt x="243745" y="475107"/>
                    <a:pt x="190405" y="479489"/>
                  </a:cubicBezTo>
                  <a:lnTo>
                    <a:pt x="1048" y="495110"/>
                  </a:lnTo>
                  <a:lnTo>
                    <a:pt x="0" y="0"/>
                  </a:lnTo>
                  <a:lnTo>
                    <a:pt x="251174" y="113348"/>
                  </a:lnTo>
                  <a:cubicBezTo>
                    <a:pt x="272034" y="121253"/>
                    <a:pt x="283750" y="149257"/>
                    <a:pt x="284035" y="1728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488"/>
        <p:cNvGrpSpPr/>
        <p:nvPr/>
      </p:nvGrpSpPr>
      <p:grpSpPr>
        <a:xfrm>
          <a:off x="0" y="0"/>
          <a:ext cx="0" cy="0"/>
          <a:chOff x="0" y="0"/>
          <a:chExt cx="0" cy="0"/>
        </a:xfrm>
      </p:grpSpPr>
      <p:sp>
        <p:nvSpPr>
          <p:cNvPr id="489" name="Google Shape;489;p15"/>
          <p:cNvSpPr/>
          <p:nvPr/>
        </p:nvSpPr>
        <p:spPr>
          <a:xfrm rot="-4500027" flipH="1">
            <a:off x="9668197" y="-807412"/>
            <a:ext cx="2397091" cy="3386289"/>
          </a:xfrm>
          <a:custGeom>
            <a:avLst/>
            <a:gdLst/>
            <a:ahLst/>
            <a:cxnLst/>
            <a:rect l="l" t="t" r="r" b="b"/>
            <a:pathLst>
              <a:path w="2397091" h="3386289" extrusionOk="0">
                <a:moveTo>
                  <a:pt x="735232" y="0"/>
                </a:moveTo>
                <a:lnTo>
                  <a:pt x="0" y="2744011"/>
                </a:lnTo>
                <a:lnTo>
                  <a:pt x="2397091" y="3386289"/>
                </a:lnTo>
                <a:lnTo>
                  <a:pt x="2394865" y="3329516"/>
                </a:lnTo>
                <a:cubicBezTo>
                  <a:pt x="2365794" y="3066642"/>
                  <a:pt x="2210644" y="2827716"/>
                  <a:pt x="2021927" y="2658508"/>
                </a:cubicBezTo>
                <a:cubicBezTo>
                  <a:pt x="1806250" y="2465129"/>
                  <a:pt x="1550166" y="2336210"/>
                  <a:pt x="1317619" y="2176935"/>
                </a:cubicBezTo>
                <a:cubicBezTo>
                  <a:pt x="1081739" y="2013796"/>
                  <a:pt x="859294" y="1801431"/>
                  <a:pt x="768376" y="1513237"/>
                </a:cubicBezTo>
                <a:cubicBezTo>
                  <a:pt x="694228" y="1285752"/>
                  <a:pt x="707664" y="1039281"/>
                  <a:pt x="734636" y="796562"/>
                </a:cubicBezTo>
                <a:cubicBezTo>
                  <a:pt x="758274" y="557595"/>
                  <a:pt x="788580" y="311124"/>
                  <a:pt x="751506" y="7602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90" name="Google Shape;490;p15"/>
          <p:cNvSpPr/>
          <p:nvPr/>
        </p:nvSpPr>
        <p:spPr>
          <a:xfrm rot="6299973" flipH="1">
            <a:off x="267941" y="3790610"/>
            <a:ext cx="2782946" cy="4142916"/>
          </a:xfrm>
          <a:custGeom>
            <a:avLst/>
            <a:gdLst/>
            <a:ahLst/>
            <a:cxnLst/>
            <a:rect l="l" t="t" r="r" b="b"/>
            <a:pathLst>
              <a:path w="2782946" h="4142916" extrusionOk="0">
                <a:moveTo>
                  <a:pt x="2768120" y="3958055"/>
                </a:moveTo>
                <a:cubicBezTo>
                  <a:pt x="2776601" y="3913788"/>
                  <a:pt x="2781664" y="3868754"/>
                  <a:pt x="2782523" y="3823252"/>
                </a:cubicBezTo>
                <a:cubicBezTo>
                  <a:pt x="2792625" y="3516073"/>
                  <a:pt x="2620791" y="3231631"/>
                  <a:pt x="2405115" y="3038251"/>
                </a:cubicBezTo>
                <a:cubicBezTo>
                  <a:pt x="2189438" y="2844871"/>
                  <a:pt x="1933354" y="2715952"/>
                  <a:pt x="1700807" y="2556678"/>
                </a:cubicBezTo>
                <a:cubicBezTo>
                  <a:pt x="1464927" y="2393539"/>
                  <a:pt x="1242481" y="2181174"/>
                  <a:pt x="1151564" y="1892980"/>
                </a:cubicBezTo>
                <a:cubicBezTo>
                  <a:pt x="1077416" y="1665495"/>
                  <a:pt x="1090852" y="1419024"/>
                  <a:pt x="1117824" y="1176305"/>
                </a:cubicBezTo>
                <a:cubicBezTo>
                  <a:pt x="1141462" y="937337"/>
                  <a:pt x="1171768" y="690866"/>
                  <a:pt x="1134694" y="455764"/>
                </a:cubicBezTo>
                <a:cubicBezTo>
                  <a:pt x="1109389" y="310729"/>
                  <a:pt x="1040556" y="114472"/>
                  <a:pt x="923850" y="6224"/>
                </a:cubicBezTo>
                <a:lnTo>
                  <a:pt x="915440" y="0"/>
                </a:lnTo>
                <a:lnTo>
                  <a:pt x="0" y="3416573"/>
                </a:lnTo>
                <a:lnTo>
                  <a:pt x="2710834" y="4142916"/>
                </a:lnTo>
                <a:lnTo>
                  <a:pt x="2733213" y="4088253"/>
                </a:lnTo>
                <a:cubicBezTo>
                  <a:pt x="2747741" y="4045820"/>
                  <a:pt x="2759639" y="4002321"/>
                  <a:pt x="2768120" y="395805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91" name="Google Shape;491;p15"/>
          <p:cNvSpPr txBox="1">
            <a:spLocks noGrp="1"/>
          </p:cNvSpPr>
          <p:nvPr>
            <p:ph type="subTitle" idx="1"/>
          </p:nvPr>
        </p:nvSpPr>
        <p:spPr>
          <a:xfrm>
            <a:off x="720400" y="216360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2" name="Google Shape;492;p15"/>
          <p:cNvSpPr txBox="1">
            <a:spLocks noGrp="1"/>
          </p:cNvSpPr>
          <p:nvPr>
            <p:ph type="subTitle" idx="2"/>
          </p:nvPr>
        </p:nvSpPr>
        <p:spPr>
          <a:xfrm>
            <a:off x="720400"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3" name="Google Shape;493;p15"/>
          <p:cNvSpPr txBox="1">
            <a:spLocks noGrp="1"/>
          </p:cNvSpPr>
          <p:nvPr>
            <p:ph type="subTitle" idx="3"/>
          </p:nvPr>
        </p:nvSpPr>
        <p:spPr>
          <a:xfrm>
            <a:off x="8381787" y="21729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4" name="Google Shape;494;p15"/>
          <p:cNvSpPr txBox="1">
            <a:spLocks noGrp="1"/>
          </p:cNvSpPr>
          <p:nvPr>
            <p:ph type="subTitle" idx="4"/>
          </p:nvPr>
        </p:nvSpPr>
        <p:spPr>
          <a:xfrm>
            <a:off x="4571787" y="218095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5" name="Google Shape;495;p15"/>
          <p:cNvSpPr txBox="1">
            <a:spLocks noGrp="1"/>
          </p:cNvSpPr>
          <p:nvPr>
            <p:ph type="subTitle" idx="5"/>
          </p:nvPr>
        </p:nvSpPr>
        <p:spPr>
          <a:xfrm>
            <a:off x="4571787"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6" name="Google Shape;496;p15"/>
          <p:cNvSpPr txBox="1">
            <a:spLocks noGrp="1"/>
          </p:cNvSpPr>
          <p:nvPr>
            <p:ph type="subTitle" idx="6"/>
          </p:nvPr>
        </p:nvSpPr>
        <p:spPr>
          <a:xfrm>
            <a:off x="8381787" y="40017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7" name="Google Shape;497;p15"/>
          <p:cNvSpPr txBox="1">
            <a:spLocks noGrp="1"/>
          </p:cNvSpPr>
          <p:nvPr>
            <p:ph type="title"/>
          </p:nvPr>
        </p:nvSpPr>
        <p:spPr>
          <a:xfrm>
            <a:off x="720400" y="898175"/>
            <a:ext cx="1091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98" name="Google Shape;498;p15"/>
          <p:cNvSpPr txBox="1">
            <a:spLocks noGrp="1"/>
          </p:cNvSpPr>
          <p:nvPr>
            <p:ph type="body" idx="7"/>
          </p:nvPr>
        </p:nvSpPr>
        <p:spPr>
          <a:xfrm>
            <a:off x="457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99" name="Google Shape;499;p15"/>
          <p:cNvSpPr txBox="1">
            <a:spLocks noGrp="1"/>
          </p:cNvSpPr>
          <p:nvPr>
            <p:ph type="body" idx="8"/>
          </p:nvPr>
        </p:nvSpPr>
        <p:spPr>
          <a:xfrm>
            <a:off x="838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0" name="Google Shape;500;p15"/>
          <p:cNvSpPr txBox="1">
            <a:spLocks noGrp="1"/>
          </p:cNvSpPr>
          <p:nvPr>
            <p:ph type="body" idx="9"/>
          </p:nvPr>
        </p:nvSpPr>
        <p:spPr>
          <a:xfrm>
            <a:off x="457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1" name="Google Shape;501;p15"/>
          <p:cNvSpPr txBox="1">
            <a:spLocks noGrp="1"/>
          </p:cNvSpPr>
          <p:nvPr>
            <p:ph type="body" idx="13"/>
          </p:nvPr>
        </p:nvSpPr>
        <p:spPr>
          <a:xfrm>
            <a:off x="720400"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2" name="Google Shape;502;p15"/>
          <p:cNvSpPr txBox="1">
            <a:spLocks noGrp="1"/>
          </p:cNvSpPr>
          <p:nvPr>
            <p:ph type="body" idx="14"/>
          </p:nvPr>
        </p:nvSpPr>
        <p:spPr>
          <a:xfrm>
            <a:off x="838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3" name="Google Shape;503;p15"/>
          <p:cNvSpPr txBox="1">
            <a:spLocks noGrp="1"/>
          </p:cNvSpPr>
          <p:nvPr>
            <p:ph type="body" idx="15"/>
          </p:nvPr>
        </p:nvSpPr>
        <p:spPr>
          <a:xfrm>
            <a:off x="720400"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522"/>
        <p:cNvGrpSpPr/>
        <p:nvPr/>
      </p:nvGrpSpPr>
      <p:grpSpPr>
        <a:xfrm>
          <a:off x="0" y="0"/>
          <a:ext cx="0" cy="0"/>
          <a:chOff x="0" y="0"/>
          <a:chExt cx="0" cy="0"/>
        </a:xfrm>
      </p:grpSpPr>
      <p:sp>
        <p:nvSpPr>
          <p:cNvPr id="523" name="Google Shape;523;p18"/>
          <p:cNvSpPr/>
          <p:nvPr/>
        </p:nvSpPr>
        <p:spPr>
          <a:xfrm rot="4063352" flipH="1">
            <a:off x="7288101" y="556381"/>
            <a:ext cx="6015017" cy="5039112"/>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grpSp>
        <p:nvGrpSpPr>
          <p:cNvPr id="524" name="Google Shape;524;p18"/>
          <p:cNvGrpSpPr/>
          <p:nvPr/>
        </p:nvGrpSpPr>
        <p:grpSpPr>
          <a:xfrm>
            <a:off x="9727690" y="1234440"/>
            <a:ext cx="2207165" cy="5623563"/>
            <a:chOff x="9727690" y="1234440"/>
            <a:chExt cx="2207165" cy="5623563"/>
          </a:xfrm>
        </p:grpSpPr>
        <p:sp>
          <p:nvSpPr>
            <p:cNvPr id="525" name="Google Shape;525;p18"/>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26" name="Google Shape;526;p18"/>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27" name="Google Shape;527;p18"/>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28" name="Google Shape;528;p18"/>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29" name="Google Shape;529;p18"/>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30" name="Google Shape;530;p18"/>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31" name="Google Shape;531;p18"/>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32" name="Google Shape;532;p18"/>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33" name="Google Shape;533;p18"/>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34" name="Google Shape;534;p18"/>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35" name="Google Shape;535;p18"/>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536" name="Google Shape;536;p18"/>
            <p:cNvGrpSpPr/>
            <p:nvPr/>
          </p:nvGrpSpPr>
          <p:grpSpPr>
            <a:xfrm>
              <a:off x="9806789" y="1588537"/>
              <a:ext cx="995594" cy="110491"/>
              <a:chOff x="5414581" y="1622202"/>
              <a:chExt cx="664083" cy="81724"/>
            </a:xfrm>
          </p:grpSpPr>
          <p:sp>
            <p:nvSpPr>
              <p:cNvPr id="537" name="Google Shape;537;p18"/>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38" name="Google Shape;538;p18"/>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39" name="Google Shape;539;p18"/>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0" name="Google Shape;540;p18"/>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1" name="Google Shape;541;p18"/>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2" name="Google Shape;542;p18"/>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3" name="Google Shape;543;p18"/>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4" name="Google Shape;544;p18"/>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5" name="Google Shape;545;p18"/>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6" name="Google Shape;546;p18"/>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7" name="Google Shape;547;p18"/>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8" name="Google Shape;548;p18"/>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9" name="Google Shape;549;p18"/>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50" name="Google Shape;550;p18"/>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51" name="Google Shape;551;p18"/>
            <p:cNvGrpSpPr/>
            <p:nvPr/>
          </p:nvGrpSpPr>
          <p:grpSpPr>
            <a:xfrm>
              <a:off x="10849934" y="1590597"/>
              <a:ext cx="995593" cy="110491"/>
              <a:chOff x="6110382" y="1623726"/>
              <a:chExt cx="664083" cy="81724"/>
            </a:xfrm>
          </p:grpSpPr>
          <p:grpSp>
            <p:nvGrpSpPr>
              <p:cNvPr id="552" name="Google Shape;552;p18"/>
              <p:cNvGrpSpPr/>
              <p:nvPr/>
            </p:nvGrpSpPr>
            <p:grpSpPr>
              <a:xfrm>
                <a:off x="6110382" y="1623726"/>
                <a:ext cx="19050" cy="81724"/>
                <a:chOff x="6110382" y="1623726"/>
                <a:chExt cx="19050" cy="81724"/>
              </a:xfrm>
            </p:grpSpPr>
            <p:sp>
              <p:nvSpPr>
                <p:cNvPr id="553" name="Google Shape;553;p18"/>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54" name="Google Shape;554;p18"/>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55" name="Google Shape;555;p18"/>
              <p:cNvGrpSpPr/>
              <p:nvPr/>
            </p:nvGrpSpPr>
            <p:grpSpPr>
              <a:xfrm>
                <a:off x="6160008" y="1623726"/>
                <a:ext cx="19050" cy="81724"/>
                <a:chOff x="6160008" y="1623726"/>
                <a:chExt cx="19050" cy="81724"/>
              </a:xfrm>
            </p:grpSpPr>
            <p:sp>
              <p:nvSpPr>
                <p:cNvPr id="556" name="Google Shape;556;p18"/>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57" name="Google Shape;557;p18"/>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58" name="Google Shape;558;p18"/>
              <p:cNvGrpSpPr/>
              <p:nvPr/>
            </p:nvGrpSpPr>
            <p:grpSpPr>
              <a:xfrm>
                <a:off x="6209633" y="1623726"/>
                <a:ext cx="19050" cy="81724"/>
                <a:chOff x="6209633" y="1623726"/>
                <a:chExt cx="19050" cy="81724"/>
              </a:xfrm>
            </p:grpSpPr>
            <p:sp>
              <p:nvSpPr>
                <p:cNvPr id="559" name="Google Shape;559;p18"/>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60" name="Google Shape;560;p18"/>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61" name="Google Shape;561;p18"/>
              <p:cNvGrpSpPr/>
              <p:nvPr/>
            </p:nvGrpSpPr>
            <p:grpSpPr>
              <a:xfrm>
                <a:off x="6259258" y="1623726"/>
                <a:ext cx="19050" cy="81724"/>
                <a:chOff x="6259258" y="1623726"/>
                <a:chExt cx="19050" cy="81724"/>
              </a:xfrm>
            </p:grpSpPr>
            <p:sp>
              <p:nvSpPr>
                <p:cNvPr id="562" name="Google Shape;562;p18"/>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63" name="Google Shape;563;p18"/>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64" name="Google Shape;564;p18"/>
              <p:cNvGrpSpPr/>
              <p:nvPr/>
            </p:nvGrpSpPr>
            <p:grpSpPr>
              <a:xfrm>
                <a:off x="6308883" y="1623726"/>
                <a:ext cx="19050" cy="81724"/>
                <a:chOff x="6308883" y="1623726"/>
                <a:chExt cx="19050" cy="81724"/>
              </a:xfrm>
            </p:grpSpPr>
            <p:sp>
              <p:nvSpPr>
                <p:cNvPr id="565" name="Google Shape;565;p18"/>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66" name="Google Shape;566;p18"/>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67" name="Google Shape;567;p18"/>
              <p:cNvGrpSpPr/>
              <p:nvPr/>
            </p:nvGrpSpPr>
            <p:grpSpPr>
              <a:xfrm>
                <a:off x="6358509" y="1623726"/>
                <a:ext cx="19050" cy="81724"/>
                <a:chOff x="6358509" y="1623726"/>
                <a:chExt cx="19050" cy="81724"/>
              </a:xfrm>
            </p:grpSpPr>
            <p:sp>
              <p:nvSpPr>
                <p:cNvPr id="568" name="Google Shape;568;p18"/>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69" name="Google Shape;569;p18"/>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70" name="Google Shape;570;p18"/>
              <p:cNvGrpSpPr/>
              <p:nvPr/>
            </p:nvGrpSpPr>
            <p:grpSpPr>
              <a:xfrm>
                <a:off x="6408039" y="1623726"/>
                <a:ext cx="19050" cy="81724"/>
                <a:chOff x="6408039" y="1623726"/>
                <a:chExt cx="19050" cy="81724"/>
              </a:xfrm>
            </p:grpSpPr>
            <p:sp>
              <p:nvSpPr>
                <p:cNvPr id="571" name="Google Shape;571;p18"/>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72" name="Google Shape;572;p18"/>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73" name="Google Shape;573;p18"/>
              <p:cNvGrpSpPr/>
              <p:nvPr/>
            </p:nvGrpSpPr>
            <p:grpSpPr>
              <a:xfrm>
                <a:off x="6457664" y="1623726"/>
                <a:ext cx="19050" cy="81724"/>
                <a:chOff x="6457664" y="1623726"/>
                <a:chExt cx="19050" cy="81724"/>
              </a:xfrm>
            </p:grpSpPr>
            <p:sp>
              <p:nvSpPr>
                <p:cNvPr id="574" name="Google Shape;574;p18"/>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75" name="Google Shape;575;p18"/>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76" name="Google Shape;576;p18"/>
              <p:cNvGrpSpPr/>
              <p:nvPr/>
            </p:nvGrpSpPr>
            <p:grpSpPr>
              <a:xfrm>
                <a:off x="6507289" y="1623726"/>
                <a:ext cx="19050" cy="81724"/>
                <a:chOff x="6507289" y="1623726"/>
                <a:chExt cx="19050" cy="81724"/>
              </a:xfrm>
            </p:grpSpPr>
            <p:sp>
              <p:nvSpPr>
                <p:cNvPr id="577" name="Google Shape;577;p18"/>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78" name="Google Shape;578;p18"/>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79" name="Google Shape;579;p18"/>
              <p:cNvGrpSpPr/>
              <p:nvPr/>
            </p:nvGrpSpPr>
            <p:grpSpPr>
              <a:xfrm>
                <a:off x="6556914" y="1623726"/>
                <a:ext cx="19050" cy="81724"/>
                <a:chOff x="6556914" y="1623726"/>
                <a:chExt cx="19050" cy="81724"/>
              </a:xfrm>
            </p:grpSpPr>
            <p:sp>
              <p:nvSpPr>
                <p:cNvPr id="580" name="Google Shape;580;p18"/>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81" name="Google Shape;581;p18"/>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82" name="Google Shape;582;p18"/>
              <p:cNvGrpSpPr/>
              <p:nvPr/>
            </p:nvGrpSpPr>
            <p:grpSpPr>
              <a:xfrm>
                <a:off x="6606540" y="1623726"/>
                <a:ext cx="19050" cy="81724"/>
                <a:chOff x="6606540" y="1623726"/>
                <a:chExt cx="19050" cy="81724"/>
              </a:xfrm>
            </p:grpSpPr>
            <p:sp>
              <p:nvSpPr>
                <p:cNvPr id="583" name="Google Shape;583;p18"/>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84" name="Google Shape;584;p18"/>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85" name="Google Shape;585;p18"/>
              <p:cNvGrpSpPr/>
              <p:nvPr/>
            </p:nvGrpSpPr>
            <p:grpSpPr>
              <a:xfrm>
                <a:off x="6656165" y="1623726"/>
                <a:ext cx="19050" cy="81724"/>
                <a:chOff x="6656165" y="1623726"/>
                <a:chExt cx="19050" cy="81724"/>
              </a:xfrm>
            </p:grpSpPr>
            <p:sp>
              <p:nvSpPr>
                <p:cNvPr id="586" name="Google Shape;586;p18"/>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87" name="Google Shape;587;p18"/>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88" name="Google Shape;588;p18"/>
              <p:cNvGrpSpPr/>
              <p:nvPr/>
            </p:nvGrpSpPr>
            <p:grpSpPr>
              <a:xfrm>
                <a:off x="6705790" y="1623726"/>
                <a:ext cx="19050" cy="81724"/>
                <a:chOff x="6705790" y="1623726"/>
                <a:chExt cx="19050" cy="81724"/>
              </a:xfrm>
            </p:grpSpPr>
            <p:sp>
              <p:nvSpPr>
                <p:cNvPr id="589" name="Google Shape;589;p18"/>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90" name="Google Shape;590;p18"/>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591" name="Google Shape;591;p18"/>
              <p:cNvGrpSpPr/>
              <p:nvPr/>
            </p:nvGrpSpPr>
            <p:grpSpPr>
              <a:xfrm>
                <a:off x="6755415" y="1623726"/>
                <a:ext cx="19050" cy="81724"/>
                <a:chOff x="6755415" y="1623726"/>
                <a:chExt cx="19050" cy="81724"/>
              </a:xfrm>
            </p:grpSpPr>
            <p:sp>
              <p:nvSpPr>
                <p:cNvPr id="592" name="Google Shape;592;p18"/>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93" name="Google Shape;593;p18"/>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grpSp>
          <p:nvGrpSpPr>
            <p:cNvPr id="594" name="Google Shape;594;p18"/>
            <p:cNvGrpSpPr/>
            <p:nvPr/>
          </p:nvGrpSpPr>
          <p:grpSpPr>
            <a:xfrm>
              <a:off x="10230615" y="2148078"/>
              <a:ext cx="1201651" cy="385304"/>
              <a:chOff x="5697283" y="2036064"/>
              <a:chExt cx="801528" cy="284988"/>
            </a:xfrm>
          </p:grpSpPr>
          <p:grpSp>
            <p:nvGrpSpPr>
              <p:cNvPr id="595" name="Google Shape;595;p18"/>
              <p:cNvGrpSpPr/>
              <p:nvPr/>
            </p:nvGrpSpPr>
            <p:grpSpPr>
              <a:xfrm>
                <a:off x="5697283" y="2036826"/>
                <a:ext cx="801433" cy="284226"/>
                <a:chOff x="5697283" y="2036826"/>
                <a:chExt cx="801433" cy="284226"/>
              </a:xfrm>
            </p:grpSpPr>
            <p:sp>
              <p:nvSpPr>
                <p:cNvPr id="596" name="Google Shape;596;p18"/>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97" name="Google Shape;597;p18"/>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98" name="Google Shape;598;p18"/>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99" name="Google Shape;599;p18"/>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600" name="Google Shape;600;p18"/>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01" name="Google Shape;601;p18"/>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02" name="Google Shape;602;p18"/>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603" name="Google Shape;603;p18"/>
            <p:cNvGrpSpPr/>
            <p:nvPr/>
          </p:nvGrpSpPr>
          <p:grpSpPr>
            <a:xfrm>
              <a:off x="10022416" y="5484201"/>
              <a:ext cx="1618052" cy="1373802"/>
              <a:chOff x="5558409" y="4503610"/>
              <a:chExt cx="1079277" cy="1016126"/>
            </a:xfrm>
          </p:grpSpPr>
          <p:sp>
            <p:nvSpPr>
              <p:cNvPr id="604" name="Google Shape;604;p18"/>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05" name="Google Shape;605;p18"/>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606" name="Google Shape;606;p18"/>
            <p:cNvGrpSpPr/>
            <p:nvPr/>
          </p:nvGrpSpPr>
          <p:grpSpPr>
            <a:xfrm>
              <a:off x="10022416" y="5548074"/>
              <a:ext cx="1618052" cy="40049"/>
              <a:chOff x="5558409" y="4550854"/>
              <a:chExt cx="1079277" cy="29622"/>
            </a:xfrm>
          </p:grpSpPr>
          <p:sp>
            <p:nvSpPr>
              <p:cNvPr id="607" name="Google Shape;607;p18"/>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08" name="Google Shape;608;p18"/>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609" name="Google Shape;609;p18"/>
            <p:cNvGrpSpPr/>
            <p:nvPr/>
          </p:nvGrpSpPr>
          <p:grpSpPr>
            <a:xfrm>
              <a:off x="10022416" y="5621607"/>
              <a:ext cx="1618052" cy="40049"/>
              <a:chOff x="5558409" y="4605242"/>
              <a:chExt cx="1079277" cy="29622"/>
            </a:xfrm>
          </p:grpSpPr>
          <p:sp>
            <p:nvSpPr>
              <p:cNvPr id="610" name="Google Shape;610;p18"/>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11" name="Google Shape;611;p18"/>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612" name="Google Shape;612;p18"/>
            <p:cNvGrpSpPr/>
            <p:nvPr/>
          </p:nvGrpSpPr>
          <p:grpSpPr>
            <a:xfrm>
              <a:off x="10056544" y="5414532"/>
              <a:ext cx="1549796" cy="41853"/>
              <a:chOff x="5581173" y="4452080"/>
              <a:chExt cx="1033749" cy="30956"/>
            </a:xfrm>
          </p:grpSpPr>
          <p:sp>
            <p:nvSpPr>
              <p:cNvPr id="613" name="Google Shape;613;p18"/>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14" name="Google Shape;614;p18"/>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615" name="Google Shape;615;p18"/>
            <p:cNvGrpSpPr/>
            <p:nvPr/>
          </p:nvGrpSpPr>
          <p:grpSpPr>
            <a:xfrm>
              <a:off x="10056544" y="2015823"/>
              <a:ext cx="1549796" cy="132254"/>
              <a:chOff x="5581173" y="1938242"/>
              <a:chExt cx="1033749" cy="97821"/>
            </a:xfrm>
          </p:grpSpPr>
          <p:sp>
            <p:nvSpPr>
              <p:cNvPr id="616" name="Google Shape;616;p18"/>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17" name="Google Shape;617;p18"/>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618" name="Google Shape;618;p18"/>
            <p:cNvGrpSpPr/>
            <p:nvPr/>
          </p:nvGrpSpPr>
          <p:grpSpPr>
            <a:xfrm>
              <a:off x="10550057" y="2585278"/>
              <a:ext cx="562770" cy="814264"/>
              <a:chOff x="5910357" y="2359437"/>
              <a:chExt cx="375380" cy="602266"/>
            </a:xfrm>
          </p:grpSpPr>
          <p:grpSp>
            <p:nvGrpSpPr>
              <p:cNvPr id="619" name="Google Shape;619;p18"/>
              <p:cNvGrpSpPr/>
              <p:nvPr/>
            </p:nvGrpSpPr>
            <p:grpSpPr>
              <a:xfrm>
                <a:off x="5910357" y="2361247"/>
                <a:ext cx="375285" cy="600456"/>
                <a:chOff x="5910357" y="2361247"/>
                <a:chExt cx="375285" cy="600456"/>
              </a:xfrm>
            </p:grpSpPr>
            <p:sp>
              <p:nvSpPr>
                <p:cNvPr id="620" name="Google Shape;620;p18"/>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21" name="Google Shape;621;p18"/>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22" name="Google Shape;622;p18"/>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23" name="Google Shape;623;p18"/>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624" name="Google Shape;624;p18"/>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25" name="Google Shape;625;p18"/>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26" name="Google Shape;626;p18"/>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627" name="Google Shape;627;p18"/>
            <p:cNvGrpSpPr/>
            <p:nvPr/>
          </p:nvGrpSpPr>
          <p:grpSpPr>
            <a:xfrm>
              <a:off x="10443028" y="4081386"/>
              <a:ext cx="806386" cy="594398"/>
              <a:chOff x="5717721" y="3118847"/>
              <a:chExt cx="727195" cy="594398"/>
            </a:xfrm>
          </p:grpSpPr>
          <p:sp>
            <p:nvSpPr>
              <p:cNvPr id="628" name="Google Shape;628;p18"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29" name="Google Shape;629;p18"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grpSp>
        <p:nvGrpSpPr>
          <p:cNvPr id="630" name="Google Shape;630;p18"/>
          <p:cNvGrpSpPr/>
          <p:nvPr/>
        </p:nvGrpSpPr>
        <p:grpSpPr>
          <a:xfrm>
            <a:off x="9673954" y="2330612"/>
            <a:ext cx="1065677" cy="326130"/>
            <a:chOff x="6551993" y="1927595"/>
            <a:chExt cx="2643703" cy="2139960"/>
          </a:xfrm>
        </p:grpSpPr>
        <p:grpSp>
          <p:nvGrpSpPr>
            <p:cNvPr id="631" name="Google Shape;631;p18"/>
            <p:cNvGrpSpPr/>
            <p:nvPr/>
          </p:nvGrpSpPr>
          <p:grpSpPr>
            <a:xfrm>
              <a:off x="6551993" y="1927719"/>
              <a:ext cx="2643703" cy="2139836"/>
              <a:chOff x="6551993" y="1927719"/>
              <a:chExt cx="2643703" cy="2139836"/>
            </a:xfrm>
          </p:grpSpPr>
          <p:sp>
            <p:nvSpPr>
              <p:cNvPr id="632" name="Google Shape;632;p18"/>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33" name="Google Shape;633;p18"/>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634" name="Google Shape;634;p18"/>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35" name="Google Shape;635;p18"/>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36" name="Google Shape;636;p18"/>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637" name="Google Shape;637;p18"/>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638" name="Google Shape;638;p18"/>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639" name="Google Shape;639;p18"/>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sp>
        <p:nvSpPr>
          <p:cNvPr id="640" name="Google Shape;640;p18"/>
          <p:cNvSpPr txBox="1">
            <a:spLocks noGrp="1"/>
          </p:cNvSpPr>
          <p:nvPr>
            <p:ph type="subTitle" idx="1"/>
          </p:nvPr>
        </p:nvSpPr>
        <p:spPr>
          <a:xfrm>
            <a:off x="415600"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1" name="Google Shape;641;p18"/>
          <p:cNvSpPr txBox="1">
            <a:spLocks noGrp="1"/>
          </p:cNvSpPr>
          <p:nvPr>
            <p:ph type="subTitle" idx="2"/>
          </p:nvPr>
        </p:nvSpPr>
        <p:spPr>
          <a:xfrm>
            <a:off x="2320171"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2" name="Google Shape;642;p18"/>
          <p:cNvSpPr txBox="1">
            <a:spLocks noGrp="1"/>
          </p:cNvSpPr>
          <p:nvPr>
            <p:ph type="subTitle" idx="3"/>
          </p:nvPr>
        </p:nvSpPr>
        <p:spPr>
          <a:xfrm>
            <a:off x="4224742" y="23425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3" name="Google Shape;643;p18"/>
          <p:cNvSpPr txBox="1">
            <a:spLocks noGrp="1"/>
          </p:cNvSpPr>
          <p:nvPr>
            <p:ph type="subTitle" idx="4"/>
          </p:nvPr>
        </p:nvSpPr>
        <p:spPr>
          <a:xfrm>
            <a:off x="6129313" y="23425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4" name="Google Shape;644;p18"/>
          <p:cNvSpPr txBox="1">
            <a:spLocks noGrp="1"/>
          </p:cNvSpPr>
          <p:nvPr>
            <p:ph type="subTitle" idx="5"/>
          </p:nvPr>
        </p:nvSpPr>
        <p:spPr>
          <a:xfrm>
            <a:off x="8033883"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5" name="Google Shape;645;p18"/>
          <p:cNvSpPr txBox="1">
            <a:spLocks noGrp="1"/>
          </p:cNvSpPr>
          <p:nvPr>
            <p:ph type="title"/>
          </p:nvPr>
        </p:nvSpPr>
        <p:spPr>
          <a:xfrm>
            <a:off x="415600" y="974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46" name="Google Shape;646;p18"/>
          <p:cNvSpPr txBox="1">
            <a:spLocks noGrp="1"/>
          </p:cNvSpPr>
          <p:nvPr>
            <p:ph type="body" idx="6"/>
          </p:nvPr>
        </p:nvSpPr>
        <p:spPr>
          <a:xfrm>
            <a:off x="415600"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7" name="Google Shape;647;p18"/>
          <p:cNvSpPr txBox="1">
            <a:spLocks noGrp="1"/>
          </p:cNvSpPr>
          <p:nvPr>
            <p:ph type="body" idx="7"/>
          </p:nvPr>
        </p:nvSpPr>
        <p:spPr>
          <a:xfrm>
            <a:off x="2320169"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8" name="Google Shape;648;p18"/>
          <p:cNvSpPr txBox="1">
            <a:spLocks noGrp="1"/>
          </p:cNvSpPr>
          <p:nvPr>
            <p:ph type="body" idx="8"/>
          </p:nvPr>
        </p:nvSpPr>
        <p:spPr>
          <a:xfrm>
            <a:off x="4224739"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9" name="Google Shape;649;p18"/>
          <p:cNvSpPr txBox="1">
            <a:spLocks noGrp="1"/>
          </p:cNvSpPr>
          <p:nvPr>
            <p:ph type="body" idx="9"/>
          </p:nvPr>
        </p:nvSpPr>
        <p:spPr>
          <a:xfrm>
            <a:off x="6129308"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50" name="Google Shape;650;p18"/>
          <p:cNvSpPr txBox="1">
            <a:spLocks noGrp="1"/>
          </p:cNvSpPr>
          <p:nvPr>
            <p:ph type="body" idx="13"/>
          </p:nvPr>
        </p:nvSpPr>
        <p:spPr>
          <a:xfrm>
            <a:off x="8033878"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651"/>
        <p:cNvGrpSpPr/>
        <p:nvPr/>
      </p:nvGrpSpPr>
      <p:grpSpPr>
        <a:xfrm>
          <a:off x="0" y="0"/>
          <a:ext cx="0" cy="0"/>
          <a:chOff x="0" y="0"/>
          <a:chExt cx="0" cy="0"/>
        </a:xfrm>
      </p:grpSpPr>
      <p:sp>
        <p:nvSpPr>
          <p:cNvPr id="652" name="Google Shape;652;p19"/>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grpSp>
        <p:nvGrpSpPr>
          <p:cNvPr id="653" name="Google Shape;653;p19"/>
          <p:cNvGrpSpPr/>
          <p:nvPr/>
        </p:nvGrpSpPr>
        <p:grpSpPr>
          <a:xfrm rot="-379778">
            <a:off x="544541" y="892940"/>
            <a:ext cx="8185377" cy="5072107"/>
            <a:chOff x="854242" y="649704"/>
            <a:chExt cx="9106200" cy="5642700"/>
          </a:xfrm>
        </p:grpSpPr>
        <p:sp>
          <p:nvSpPr>
            <p:cNvPr id="654" name="Google Shape;654;p19"/>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655" name="Google Shape;655;p19"/>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cxnSp>
          <p:nvCxnSpPr>
            <p:cNvPr id="656" name="Google Shape;656;p19"/>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657" name="Google Shape;657;p19"/>
            <p:cNvGrpSpPr/>
            <p:nvPr/>
          </p:nvGrpSpPr>
          <p:grpSpPr>
            <a:xfrm rot="-82582">
              <a:off x="8081838" y="972056"/>
              <a:ext cx="1324375" cy="1514343"/>
              <a:chOff x="9204036" y="1284493"/>
              <a:chExt cx="2465995" cy="2819717"/>
            </a:xfrm>
          </p:grpSpPr>
          <p:sp>
            <p:nvSpPr>
              <p:cNvPr id="658" name="Google Shape;658;p19"/>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59" name="Google Shape;659;p19"/>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660" name="Google Shape;660;p19"/>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661" name="Google Shape;661;p19"/>
            <p:cNvGrpSpPr/>
            <p:nvPr/>
          </p:nvGrpSpPr>
          <p:grpSpPr>
            <a:xfrm rot="-82569">
              <a:off x="7486566" y="997331"/>
              <a:ext cx="1124649" cy="1466989"/>
              <a:chOff x="5637109" y="2191514"/>
              <a:chExt cx="2143612" cy="2796121"/>
            </a:xfrm>
          </p:grpSpPr>
          <p:grpSp>
            <p:nvGrpSpPr>
              <p:cNvPr id="662" name="Google Shape;662;p19"/>
              <p:cNvGrpSpPr/>
              <p:nvPr/>
            </p:nvGrpSpPr>
            <p:grpSpPr>
              <a:xfrm>
                <a:off x="5637109" y="2191514"/>
                <a:ext cx="2143612" cy="2796121"/>
                <a:chOff x="5637109" y="2191514"/>
                <a:chExt cx="2143612" cy="2796121"/>
              </a:xfrm>
            </p:grpSpPr>
            <p:sp>
              <p:nvSpPr>
                <p:cNvPr id="663" name="Google Shape;663;p19"/>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64" name="Google Shape;664;p19"/>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665" name="Google Shape;665;p19"/>
                <p:cNvGrpSpPr/>
                <p:nvPr/>
              </p:nvGrpSpPr>
              <p:grpSpPr>
                <a:xfrm rot="-2276354">
                  <a:off x="6335118" y="2383918"/>
                  <a:ext cx="919933" cy="855459"/>
                  <a:chOff x="5781651" y="3138498"/>
                  <a:chExt cx="625662" cy="581812"/>
                </a:xfrm>
              </p:grpSpPr>
              <p:sp>
                <p:nvSpPr>
                  <p:cNvPr id="666" name="Google Shape;666;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67" name="Google Shape;667;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68" name="Google Shape;668;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69" name="Google Shape;669;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0" name="Google Shape;670;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1" name="Google Shape;671;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2" name="Google Shape;672;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3" name="Google Shape;673;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4" name="Google Shape;674;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5" name="Google Shape;675;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6" name="Google Shape;676;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7" name="Google Shape;677;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8" name="Google Shape;678;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9" name="Google Shape;679;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80" name="Google Shape;680;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681" name="Google Shape;681;p19"/>
                <p:cNvGrpSpPr/>
                <p:nvPr/>
              </p:nvGrpSpPr>
              <p:grpSpPr>
                <a:xfrm rot="8013194">
                  <a:off x="6331224" y="3931838"/>
                  <a:ext cx="919930" cy="855457"/>
                  <a:chOff x="5781651" y="3138498"/>
                  <a:chExt cx="625662" cy="581812"/>
                </a:xfrm>
              </p:grpSpPr>
              <p:sp>
                <p:nvSpPr>
                  <p:cNvPr id="682" name="Google Shape;682;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83" name="Google Shape;683;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84" name="Google Shape;684;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85" name="Google Shape;685;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86" name="Google Shape;686;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87" name="Google Shape;687;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88" name="Google Shape;688;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89" name="Google Shape;689;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90" name="Google Shape;690;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91" name="Google Shape;691;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92" name="Google Shape;692;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93" name="Google Shape;693;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94" name="Google Shape;694;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95" name="Google Shape;695;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96" name="Google Shape;696;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sp>
            <p:nvSpPr>
              <p:cNvPr id="697" name="Google Shape;697;p19"/>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698" name="Google Shape;698;p19"/>
            <p:cNvGrpSpPr/>
            <p:nvPr/>
          </p:nvGrpSpPr>
          <p:grpSpPr>
            <a:xfrm>
              <a:off x="5704996" y="3220263"/>
              <a:ext cx="3463176" cy="1776663"/>
              <a:chOff x="5704926" y="3220263"/>
              <a:chExt cx="3830100" cy="1776663"/>
            </a:xfrm>
          </p:grpSpPr>
          <p:cxnSp>
            <p:nvCxnSpPr>
              <p:cNvPr id="699" name="Google Shape;699;p19"/>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0" name="Google Shape;700;p19"/>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1" name="Google Shape;701;p19"/>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2" name="Google Shape;702;p19"/>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3" name="Google Shape;703;p19"/>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704" name="Google Shape;704;p19"/>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705" name="Google Shape;705;p19"/>
          <p:cNvSpPr txBox="1">
            <a:spLocks noGrp="1"/>
          </p:cNvSpPr>
          <p:nvPr>
            <p:ph type="title"/>
          </p:nvPr>
        </p:nvSpPr>
        <p:spPr>
          <a:xfrm rot="-412530">
            <a:off x="952249" y="1603913"/>
            <a:ext cx="3212704" cy="678427"/>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06" name="Google Shape;706;p19"/>
          <p:cNvSpPr txBox="1">
            <a:spLocks noGrp="1"/>
          </p:cNvSpPr>
          <p:nvPr>
            <p:ph type="body" idx="1"/>
          </p:nvPr>
        </p:nvSpPr>
        <p:spPr>
          <a:xfrm rot="-412530">
            <a:off x="1194061" y="2954776"/>
            <a:ext cx="3212704" cy="2760483"/>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707"/>
        <p:cNvGrpSpPr/>
        <p:nvPr/>
      </p:nvGrpSpPr>
      <p:grpSpPr>
        <a:xfrm>
          <a:off x="0" y="0"/>
          <a:ext cx="0" cy="0"/>
          <a:chOff x="0" y="0"/>
          <a:chExt cx="0" cy="0"/>
        </a:xfrm>
      </p:grpSpPr>
      <p:sp>
        <p:nvSpPr>
          <p:cNvPr id="708" name="Google Shape;708;p20"/>
          <p:cNvSpPr/>
          <p:nvPr/>
        </p:nvSpPr>
        <p:spPr>
          <a:xfrm rot="-8376575" flipH="1">
            <a:off x="505285" y="-791687"/>
            <a:ext cx="5455284" cy="8363959"/>
          </a:xfrm>
          <a:custGeom>
            <a:avLst/>
            <a:gdLst/>
            <a:ahLst/>
            <a:cxnLst/>
            <a:rect l="l" t="t" r="r" b="b"/>
            <a:pathLst>
              <a:path w="5455284" h="8363959" extrusionOk="0">
                <a:moveTo>
                  <a:pt x="0" y="6312629"/>
                </a:moveTo>
                <a:lnTo>
                  <a:pt x="2410052" y="8363048"/>
                </a:lnTo>
                <a:lnTo>
                  <a:pt x="2438000" y="8363959"/>
                </a:lnTo>
                <a:cubicBezTo>
                  <a:pt x="3360309" y="8363959"/>
                  <a:pt x="4283414" y="8044183"/>
                  <a:pt x="4946209" y="7354637"/>
                </a:cubicBezTo>
                <a:cubicBezTo>
                  <a:pt x="6226106" y="5654201"/>
                  <a:pt x="4314301" y="5065626"/>
                  <a:pt x="4632883" y="3659478"/>
                </a:cubicBezTo>
                <a:cubicBezTo>
                  <a:pt x="4749743" y="3365190"/>
                  <a:pt x="4999386" y="3195205"/>
                  <a:pt x="5179931" y="2946600"/>
                </a:cubicBezTo>
                <a:cubicBezTo>
                  <a:pt x="5381731" y="2642509"/>
                  <a:pt x="5463376" y="2318384"/>
                  <a:pt x="5454657" y="2001099"/>
                </a:cubicBezTo>
                <a:lnTo>
                  <a:pt x="5449139" y="1944463"/>
                </a:lnTo>
                <a:lnTo>
                  <a:pt x="3182439" y="16004"/>
                </a:lnTo>
                <a:lnTo>
                  <a:pt x="2958749" y="5367"/>
                </a:lnTo>
                <a:cubicBezTo>
                  <a:pt x="2860406" y="1998"/>
                  <a:pt x="2759486" y="0"/>
                  <a:pt x="2657233" y="0"/>
                </a:cubicBezTo>
                <a:cubicBezTo>
                  <a:pt x="2452767" y="0"/>
                  <a:pt x="2242996" y="7990"/>
                  <a:pt x="2037875" y="28968"/>
                </a:cubicBezTo>
                <a:lnTo>
                  <a:pt x="2013407" y="32347"/>
                </a:lnTo>
                <a:lnTo>
                  <a:pt x="325942" y="2015784"/>
                </a:lnTo>
                <a:lnTo>
                  <a:pt x="339322" y="2074116"/>
                </a:lnTo>
                <a:cubicBezTo>
                  <a:pt x="567748" y="2936404"/>
                  <a:pt x="1389029" y="3590035"/>
                  <a:pt x="772016" y="4732127"/>
                </a:cubicBezTo>
                <a:cubicBezTo>
                  <a:pt x="537350" y="5121210"/>
                  <a:pt x="235579" y="5610453"/>
                  <a:pt x="63730" y="6105107"/>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709" name="Google Shape;709;p20"/>
          <p:cNvSpPr/>
          <p:nvPr/>
        </p:nvSpPr>
        <p:spPr>
          <a:xfrm rot="741824" flipH="1">
            <a:off x="4363882" y="15982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710" name="Google Shape;710;p20"/>
          <p:cNvGrpSpPr/>
          <p:nvPr/>
        </p:nvGrpSpPr>
        <p:grpSpPr>
          <a:xfrm rot="774016">
            <a:off x="4573882" y="1218576"/>
            <a:ext cx="1324376" cy="1514344"/>
            <a:chOff x="9204036" y="1284493"/>
            <a:chExt cx="2465995" cy="2819717"/>
          </a:xfrm>
        </p:grpSpPr>
        <p:sp>
          <p:nvSpPr>
            <p:cNvPr id="711" name="Google Shape;711;p20"/>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12" name="Google Shape;712;p20"/>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713" name="Google Shape;713;p20"/>
          <p:cNvSpPr/>
          <p:nvPr/>
        </p:nvSpPr>
        <p:spPr>
          <a:xfrm rot="741094" flipH="1">
            <a:off x="5592125" y="18738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714" name="Google Shape;714;p20"/>
          <p:cNvGrpSpPr/>
          <p:nvPr/>
        </p:nvGrpSpPr>
        <p:grpSpPr>
          <a:xfrm rot="-741817">
            <a:off x="5094118" y="1373232"/>
            <a:ext cx="870999" cy="1136129"/>
            <a:chOff x="5637109" y="2191514"/>
            <a:chExt cx="2143612" cy="2796121"/>
          </a:xfrm>
        </p:grpSpPr>
        <p:grpSp>
          <p:nvGrpSpPr>
            <p:cNvPr id="715" name="Google Shape;715;p20"/>
            <p:cNvGrpSpPr/>
            <p:nvPr/>
          </p:nvGrpSpPr>
          <p:grpSpPr>
            <a:xfrm>
              <a:off x="5637109" y="2191514"/>
              <a:ext cx="2143612" cy="2796121"/>
              <a:chOff x="5637109" y="2191514"/>
              <a:chExt cx="2143612" cy="2796121"/>
            </a:xfrm>
          </p:grpSpPr>
          <p:sp>
            <p:nvSpPr>
              <p:cNvPr id="716" name="Google Shape;716;p20"/>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17" name="Google Shape;717;p20"/>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718" name="Google Shape;718;p20"/>
              <p:cNvGrpSpPr/>
              <p:nvPr/>
            </p:nvGrpSpPr>
            <p:grpSpPr>
              <a:xfrm rot="-2276354">
                <a:off x="6335118" y="2383918"/>
                <a:ext cx="919933" cy="855459"/>
                <a:chOff x="5781651" y="3138498"/>
                <a:chExt cx="625662" cy="581812"/>
              </a:xfrm>
            </p:grpSpPr>
            <p:sp>
              <p:nvSpPr>
                <p:cNvPr id="719" name="Google Shape;719;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0" name="Google Shape;720;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1" name="Google Shape;721;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2" name="Google Shape;722;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3" name="Google Shape;723;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4" name="Google Shape;724;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5" name="Google Shape;725;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6" name="Google Shape;726;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7" name="Google Shape;727;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8" name="Google Shape;728;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9" name="Google Shape;729;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30" name="Google Shape;730;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31" name="Google Shape;731;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32" name="Google Shape;732;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33" name="Google Shape;733;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734" name="Google Shape;734;p20"/>
              <p:cNvGrpSpPr/>
              <p:nvPr/>
            </p:nvGrpSpPr>
            <p:grpSpPr>
              <a:xfrm rot="8013194">
                <a:off x="6331224" y="3931838"/>
                <a:ext cx="919930" cy="855457"/>
                <a:chOff x="5781651" y="3138498"/>
                <a:chExt cx="625662" cy="581812"/>
              </a:xfrm>
            </p:grpSpPr>
            <p:sp>
              <p:nvSpPr>
                <p:cNvPr id="735" name="Google Shape;735;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36" name="Google Shape;736;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37" name="Google Shape;737;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38" name="Google Shape;738;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39" name="Google Shape;739;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0" name="Google Shape;740;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1" name="Google Shape;741;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2" name="Google Shape;742;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3" name="Google Shape;743;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4" name="Google Shape;744;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5" name="Google Shape;745;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6" name="Google Shape;746;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7" name="Google Shape;747;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8" name="Google Shape;748;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9" name="Google Shape;749;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sp>
          <p:nvSpPr>
            <p:cNvPr id="750" name="Google Shape;750;p20"/>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751" name="Google Shape;751;p20"/>
          <p:cNvSpPr/>
          <p:nvPr/>
        </p:nvSpPr>
        <p:spPr>
          <a:xfrm flipH="1">
            <a:off x="6726896" y="364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52" name="Google Shape;752;p20"/>
          <p:cNvSpPr txBox="1">
            <a:spLocks noGrp="1"/>
          </p:cNvSpPr>
          <p:nvPr>
            <p:ph type="title"/>
          </p:nvPr>
        </p:nvSpPr>
        <p:spPr>
          <a:xfrm>
            <a:off x="7358700" y="974375"/>
            <a:ext cx="39456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53" name="Google Shape;753;p20"/>
          <p:cNvSpPr txBox="1">
            <a:spLocks noGrp="1"/>
          </p:cNvSpPr>
          <p:nvPr>
            <p:ph type="body" idx="1"/>
          </p:nvPr>
        </p:nvSpPr>
        <p:spPr>
          <a:xfrm>
            <a:off x="7358771" y="2508425"/>
            <a:ext cx="3945600" cy="31068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755"/>
        <p:cNvGrpSpPr/>
        <p:nvPr/>
      </p:nvGrpSpPr>
      <p:grpSpPr>
        <a:xfrm>
          <a:off x="0" y="0"/>
          <a:ext cx="0" cy="0"/>
          <a:chOff x="0" y="0"/>
          <a:chExt cx="0" cy="0"/>
        </a:xfrm>
      </p:grpSpPr>
      <p:sp>
        <p:nvSpPr>
          <p:cNvPr id="756" name="Google Shape;756;p21"/>
          <p:cNvSpPr/>
          <p:nvPr/>
        </p:nvSpPr>
        <p:spPr>
          <a:xfrm rot="4063374" flipH="1">
            <a:off x="4679633" y="-310982"/>
            <a:ext cx="6553331" cy="732331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757" name="Google Shape;757;p21"/>
          <p:cNvSpPr/>
          <p:nvPr/>
        </p:nvSpPr>
        <p:spPr>
          <a:xfrm flipH="1">
            <a:off x="1441654" y="1763091"/>
            <a:ext cx="743140" cy="5074634"/>
          </a:xfrm>
          <a:custGeom>
            <a:avLst/>
            <a:gdLst/>
            <a:ahLst/>
            <a:cxnLst/>
            <a:rect l="l" t="t" r="r" b="b"/>
            <a:pathLst>
              <a:path w="743140" h="5074634" extrusionOk="0">
                <a:moveTo>
                  <a:pt x="0" y="0"/>
                </a:moveTo>
                <a:lnTo>
                  <a:pt x="743140" y="0"/>
                </a:lnTo>
                <a:lnTo>
                  <a:pt x="743140" y="5074634"/>
                </a:lnTo>
                <a:lnTo>
                  <a:pt x="0" y="5074634"/>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58" name="Google Shape;758;p21"/>
          <p:cNvSpPr/>
          <p:nvPr/>
        </p:nvSpPr>
        <p:spPr>
          <a:xfrm flipH="1">
            <a:off x="1753048" y="4007658"/>
            <a:ext cx="3256806" cy="950258"/>
          </a:xfrm>
          <a:custGeom>
            <a:avLst/>
            <a:gdLst/>
            <a:ahLst/>
            <a:cxnLst/>
            <a:rect l="l" t="t" r="r" b="b"/>
            <a:pathLst>
              <a:path w="3256806" h="950258" extrusionOk="0">
                <a:moveTo>
                  <a:pt x="160346" y="453390"/>
                </a:moveTo>
                <a:lnTo>
                  <a:pt x="1257340" y="0"/>
                </a:lnTo>
                <a:lnTo>
                  <a:pt x="3255876" y="146590"/>
                </a:lnTo>
                <a:cubicBezTo>
                  <a:pt x="3255876" y="200882"/>
                  <a:pt x="3257971" y="236411"/>
                  <a:pt x="3255876" y="305467"/>
                </a:cubicBezTo>
                <a:lnTo>
                  <a:pt x="2787341" y="588359"/>
                </a:lnTo>
                <a:cubicBezTo>
                  <a:pt x="1894848" y="1085088"/>
                  <a:pt x="792139" y="934593"/>
                  <a:pt x="623356" y="908971"/>
                </a:cubicBezTo>
                <a:cubicBezTo>
                  <a:pt x="479719" y="887158"/>
                  <a:pt x="36807" y="777812"/>
                  <a:pt x="12518" y="610362"/>
                </a:cubicBezTo>
                <a:cubicBezTo>
                  <a:pt x="-33202" y="295180"/>
                  <a:pt x="53190" y="507016"/>
                  <a:pt x="160346" y="453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59" name="Google Shape;759;p21"/>
          <p:cNvSpPr/>
          <p:nvPr/>
        </p:nvSpPr>
        <p:spPr>
          <a:xfrm flipH="1">
            <a:off x="1753884" y="3933934"/>
            <a:ext cx="3261364" cy="866091"/>
          </a:xfrm>
          <a:custGeom>
            <a:avLst/>
            <a:gdLst/>
            <a:ahLst/>
            <a:cxnLst/>
            <a:rect l="l" t="t" r="r" b="b"/>
            <a:pathLst>
              <a:path w="3261364" h="866091" extrusionOk="0">
                <a:moveTo>
                  <a:pt x="147357" y="404336"/>
                </a:moveTo>
                <a:lnTo>
                  <a:pt x="1240446" y="0"/>
                </a:lnTo>
                <a:lnTo>
                  <a:pt x="3261365" y="220218"/>
                </a:lnTo>
                <a:lnTo>
                  <a:pt x="2765017" y="524733"/>
                </a:lnTo>
                <a:cubicBezTo>
                  <a:pt x="1893384" y="976884"/>
                  <a:pt x="940408" y="862108"/>
                  <a:pt x="591126" y="827056"/>
                </a:cubicBezTo>
                <a:cubicBezTo>
                  <a:pt x="458157" y="813816"/>
                  <a:pt x="-318797" y="613125"/>
                  <a:pt x="147357" y="4043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60" name="Google Shape;760;p21"/>
          <p:cNvSpPr/>
          <p:nvPr/>
        </p:nvSpPr>
        <p:spPr>
          <a:xfrm flipH="1">
            <a:off x="1939336" y="4133102"/>
            <a:ext cx="3039808" cy="434340"/>
          </a:xfrm>
          <a:custGeom>
            <a:avLst/>
            <a:gdLst/>
            <a:ahLst/>
            <a:cxnLst/>
            <a:rect l="l" t="t" r="r" b="b"/>
            <a:pathLst>
              <a:path w="3039808" h="434340" extrusionOk="0">
                <a:moveTo>
                  <a:pt x="10287" y="434340"/>
                </a:moveTo>
                <a:lnTo>
                  <a:pt x="0" y="407670"/>
                </a:lnTo>
                <a:lnTo>
                  <a:pt x="1055370" y="0"/>
                </a:lnTo>
                <a:lnTo>
                  <a:pt x="1058609" y="286"/>
                </a:lnTo>
                <a:lnTo>
                  <a:pt x="3039809" y="170212"/>
                </a:lnTo>
                <a:lnTo>
                  <a:pt x="2885027" y="271939"/>
                </a:lnTo>
                <a:lnTo>
                  <a:pt x="2869311" y="248126"/>
                </a:lnTo>
                <a:lnTo>
                  <a:pt x="2955131" y="191643"/>
                </a:lnTo>
                <a:lnTo>
                  <a:pt x="1059466" y="2905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61" name="Google Shape;761;p21"/>
          <p:cNvSpPr/>
          <p:nvPr/>
        </p:nvSpPr>
        <p:spPr>
          <a:xfrm flipH="1">
            <a:off x="1742263" y="1507631"/>
            <a:ext cx="952595" cy="2646616"/>
          </a:xfrm>
          <a:custGeom>
            <a:avLst/>
            <a:gdLst/>
            <a:ahLst/>
            <a:cxnLst/>
            <a:rect l="l" t="t" r="r" b="b"/>
            <a:pathLst>
              <a:path w="952595" h="2646616" extrusionOk="0">
                <a:moveTo>
                  <a:pt x="952595" y="1065848"/>
                </a:moveTo>
                <a:lnTo>
                  <a:pt x="952595" y="2642045"/>
                </a:lnTo>
                <a:lnTo>
                  <a:pt x="942880" y="2645855"/>
                </a:lnTo>
                <a:lnTo>
                  <a:pt x="940880" y="2646617"/>
                </a:lnTo>
                <a:lnTo>
                  <a:pt x="940499" y="2645664"/>
                </a:lnTo>
                <a:lnTo>
                  <a:pt x="0" y="0"/>
                </a:lnTo>
                <a:lnTo>
                  <a:pt x="113443" y="8287"/>
                </a:lnTo>
                <a:cubicBezTo>
                  <a:pt x="592169" y="107823"/>
                  <a:pt x="952595" y="543497"/>
                  <a:pt x="952595" y="1065848"/>
                </a:cubicBezTo>
                <a:close/>
              </a:path>
            </a:pathLst>
          </a:custGeom>
          <a:solidFill>
            <a:srgbClr val="D64C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62" name="Google Shape;762;p21"/>
          <p:cNvSpPr/>
          <p:nvPr/>
        </p:nvSpPr>
        <p:spPr>
          <a:xfrm flipH="1">
            <a:off x="1742263" y="1494581"/>
            <a:ext cx="2095214" cy="2659665"/>
          </a:xfrm>
          <a:custGeom>
            <a:avLst/>
            <a:gdLst/>
            <a:ahLst/>
            <a:cxnLst/>
            <a:rect l="l" t="t" r="r" b="b"/>
            <a:pathLst>
              <a:path w="2095214" h="2659665" extrusionOk="0">
                <a:moveTo>
                  <a:pt x="2095214" y="1078897"/>
                </a:moveTo>
                <a:lnTo>
                  <a:pt x="2095214" y="2659666"/>
                </a:lnTo>
                <a:lnTo>
                  <a:pt x="2085499" y="2658904"/>
                </a:lnTo>
                <a:lnTo>
                  <a:pt x="2083118" y="2658714"/>
                </a:lnTo>
                <a:lnTo>
                  <a:pt x="0" y="2491359"/>
                </a:lnTo>
                <a:lnTo>
                  <a:pt x="0" y="1078897"/>
                </a:lnTo>
                <a:cubicBezTo>
                  <a:pt x="0" y="483013"/>
                  <a:pt x="469011" y="0"/>
                  <a:pt x="1047560" y="0"/>
                </a:cubicBezTo>
                <a:lnTo>
                  <a:pt x="1047655" y="0"/>
                </a:lnTo>
                <a:cubicBezTo>
                  <a:pt x="1118997" y="0"/>
                  <a:pt x="1188720" y="7334"/>
                  <a:pt x="1256062" y="21336"/>
                </a:cubicBezTo>
                <a:cubicBezTo>
                  <a:pt x="1734788" y="120872"/>
                  <a:pt x="2095214" y="556546"/>
                  <a:pt x="2095214" y="10788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63" name="Google Shape;763;p21"/>
          <p:cNvSpPr/>
          <p:nvPr/>
        </p:nvSpPr>
        <p:spPr>
          <a:xfrm flipH="1">
            <a:off x="2694857" y="1494486"/>
            <a:ext cx="1235583" cy="2520696"/>
          </a:xfrm>
          <a:custGeom>
            <a:avLst/>
            <a:gdLst/>
            <a:ahLst/>
            <a:cxnLst/>
            <a:rect l="l" t="t" r="r" b="b"/>
            <a:pathLst>
              <a:path w="1235583" h="2520696" extrusionOk="0">
                <a:moveTo>
                  <a:pt x="1235583" y="17335"/>
                </a:moveTo>
                <a:cubicBezTo>
                  <a:pt x="740664" y="116015"/>
                  <a:pt x="363855" y="624173"/>
                  <a:pt x="363855" y="1236155"/>
                </a:cubicBezTo>
                <a:lnTo>
                  <a:pt x="363855" y="2520696"/>
                </a:lnTo>
                <a:lnTo>
                  <a:pt x="0" y="2491454"/>
                </a:lnTo>
                <a:lnTo>
                  <a:pt x="0" y="1078992"/>
                </a:lnTo>
                <a:cubicBezTo>
                  <a:pt x="0" y="483203"/>
                  <a:pt x="468916" y="0"/>
                  <a:pt x="1047559" y="0"/>
                </a:cubicBezTo>
                <a:cubicBezTo>
                  <a:pt x="1111758" y="0"/>
                  <a:pt x="1174623" y="6001"/>
                  <a:pt x="1235583" y="17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64" name="Google Shape;764;p21"/>
          <p:cNvSpPr/>
          <p:nvPr/>
        </p:nvSpPr>
        <p:spPr>
          <a:xfrm rot="42970" flipH="1">
            <a:off x="3908335" y="3988884"/>
            <a:ext cx="28576" cy="158693"/>
          </a:xfrm>
          <a:custGeom>
            <a:avLst/>
            <a:gdLst/>
            <a:ahLst/>
            <a:cxnLst/>
            <a:rect l="l" t="t" r="r" b="b"/>
            <a:pathLst>
              <a:path w="28574" h="158681" extrusionOk="0">
                <a:moveTo>
                  <a:pt x="0" y="0"/>
                </a:moveTo>
                <a:lnTo>
                  <a:pt x="28574" y="0"/>
                </a:lnTo>
                <a:lnTo>
                  <a:pt x="28574" y="158681"/>
                </a:lnTo>
                <a:lnTo>
                  <a:pt x="0" y="1586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65" name="Google Shape;765;p21"/>
          <p:cNvSpPr/>
          <p:nvPr/>
        </p:nvSpPr>
        <p:spPr>
          <a:xfrm flipH="1">
            <a:off x="1441654" y="4309239"/>
            <a:ext cx="540067" cy="2527078"/>
          </a:xfrm>
          <a:custGeom>
            <a:avLst/>
            <a:gdLst/>
            <a:ahLst/>
            <a:cxnLst/>
            <a:rect l="l" t="t" r="r" b="b"/>
            <a:pathLst>
              <a:path w="540067" h="2527078" extrusionOk="0">
                <a:moveTo>
                  <a:pt x="0" y="2527078"/>
                </a:moveTo>
                <a:lnTo>
                  <a:pt x="540067" y="2527078"/>
                </a:lnTo>
                <a:lnTo>
                  <a:pt x="540067" y="0"/>
                </a:lnTo>
                <a:lnTo>
                  <a:pt x="483394" y="0"/>
                </a:lnTo>
                <a:cubicBezTo>
                  <a:pt x="216408" y="0"/>
                  <a:pt x="95" y="216408"/>
                  <a:pt x="95" y="483299"/>
                </a:cubicBezTo>
                <a:lnTo>
                  <a:pt x="95" y="2527078"/>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66" name="Google Shape;766;p21"/>
          <p:cNvSpPr/>
          <p:nvPr/>
        </p:nvSpPr>
        <p:spPr>
          <a:xfrm flipH="1">
            <a:off x="1540714" y="4703364"/>
            <a:ext cx="88963" cy="2006631"/>
          </a:xfrm>
          <a:custGeom>
            <a:avLst/>
            <a:gdLst/>
            <a:ahLst/>
            <a:cxnLst/>
            <a:rect l="l" t="t" r="r" b="b"/>
            <a:pathLst>
              <a:path w="88963" h="2006631" extrusionOk="0">
                <a:moveTo>
                  <a:pt x="44482" y="2006632"/>
                </a:moveTo>
                <a:lnTo>
                  <a:pt x="44482" y="2006632"/>
                </a:lnTo>
                <a:cubicBezTo>
                  <a:pt x="20003" y="2006632"/>
                  <a:pt x="0" y="1986629"/>
                  <a:pt x="0" y="1962150"/>
                </a:cubicBezTo>
                <a:lnTo>
                  <a:pt x="0" y="44482"/>
                </a:lnTo>
                <a:cubicBezTo>
                  <a:pt x="0" y="20002"/>
                  <a:pt x="20003" y="0"/>
                  <a:pt x="44482" y="0"/>
                </a:cubicBezTo>
                <a:lnTo>
                  <a:pt x="44482" y="0"/>
                </a:lnTo>
                <a:cubicBezTo>
                  <a:pt x="68961" y="0"/>
                  <a:pt x="88963" y="20002"/>
                  <a:pt x="88963" y="44482"/>
                </a:cubicBezTo>
                <a:lnTo>
                  <a:pt x="88963" y="1962055"/>
                </a:lnTo>
                <a:cubicBezTo>
                  <a:pt x="88963" y="1986629"/>
                  <a:pt x="68961" y="2006632"/>
                  <a:pt x="44482" y="2006632"/>
                </a:cubicBezTo>
                <a:close/>
              </a:path>
            </a:pathLst>
          </a:custGeom>
          <a:solidFill>
            <a:srgbClr val="E0E0E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767" name="Google Shape;767;p21"/>
          <p:cNvGrpSpPr/>
          <p:nvPr/>
        </p:nvGrpSpPr>
        <p:grpSpPr>
          <a:xfrm flipH="1">
            <a:off x="1467872" y="2367188"/>
            <a:ext cx="2643703" cy="2139960"/>
            <a:chOff x="6551993" y="1927595"/>
            <a:chExt cx="2643703" cy="2139960"/>
          </a:xfrm>
        </p:grpSpPr>
        <p:grpSp>
          <p:nvGrpSpPr>
            <p:cNvPr id="768" name="Google Shape;768;p21"/>
            <p:cNvGrpSpPr/>
            <p:nvPr/>
          </p:nvGrpSpPr>
          <p:grpSpPr>
            <a:xfrm>
              <a:off x="6551993" y="1927719"/>
              <a:ext cx="2643703" cy="2139836"/>
              <a:chOff x="6551993" y="1927719"/>
              <a:chExt cx="2643703" cy="2139836"/>
            </a:xfrm>
          </p:grpSpPr>
          <p:sp>
            <p:nvSpPr>
              <p:cNvPr id="769" name="Google Shape;769;p21"/>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70" name="Google Shape;770;p21"/>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771" name="Google Shape;771;p21"/>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72" name="Google Shape;772;p21"/>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73" name="Google Shape;773;p21"/>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774" name="Google Shape;774;p21"/>
          <p:cNvSpPr/>
          <p:nvPr/>
        </p:nvSpPr>
        <p:spPr>
          <a:xfrm flipH="1">
            <a:off x="386475" y="1515918"/>
            <a:ext cx="2194940" cy="2633757"/>
          </a:xfrm>
          <a:custGeom>
            <a:avLst/>
            <a:gdLst/>
            <a:ahLst/>
            <a:cxnLst/>
            <a:rect l="l" t="t" r="r" b="b"/>
            <a:pathLst>
              <a:path w="2194940" h="2633757" extrusionOk="0">
                <a:moveTo>
                  <a:pt x="2194941" y="947357"/>
                </a:moveTo>
                <a:lnTo>
                  <a:pt x="2194941" y="2101501"/>
                </a:lnTo>
                <a:lnTo>
                  <a:pt x="839152" y="2633758"/>
                </a:lnTo>
                <a:lnTo>
                  <a:pt x="839152" y="1057561"/>
                </a:lnTo>
                <a:cubicBezTo>
                  <a:pt x="839152" y="535210"/>
                  <a:pt x="478726" y="99536"/>
                  <a:pt x="0" y="0"/>
                </a:cubicBezTo>
                <a:lnTo>
                  <a:pt x="1484185" y="108775"/>
                </a:lnTo>
                <a:cubicBezTo>
                  <a:pt x="1887665" y="151924"/>
                  <a:pt x="2194941" y="514350"/>
                  <a:pt x="2194941" y="9473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75" name="Google Shape;775;p21"/>
          <p:cNvSpPr/>
          <p:nvPr/>
        </p:nvSpPr>
        <p:spPr>
          <a:xfrm flipH="1">
            <a:off x="1500231" y="1558427"/>
            <a:ext cx="559852" cy="2263207"/>
          </a:xfrm>
          <a:custGeom>
            <a:avLst/>
            <a:gdLst/>
            <a:ahLst/>
            <a:cxnLst/>
            <a:rect l="l" t="t" r="r" b="b"/>
            <a:pathLst>
              <a:path w="559852" h="2263207" extrusionOk="0">
                <a:moveTo>
                  <a:pt x="545659" y="2263207"/>
                </a:moveTo>
                <a:cubicBezTo>
                  <a:pt x="537753" y="2263207"/>
                  <a:pt x="531372" y="2256825"/>
                  <a:pt x="531372" y="2248920"/>
                </a:cubicBezTo>
                <a:lnTo>
                  <a:pt x="531372" y="963711"/>
                </a:lnTo>
                <a:cubicBezTo>
                  <a:pt x="531372" y="576711"/>
                  <a:pt x="330489" y="217618"/>
                  <a:pt x="7020" y="26547"/>
                </a:cubicBezTo>
                <a:cubicBezTo>
                  <a:pt x="258" y="22546"/>
                  <a:pt x="-2028" y="13783"/>
                  <a:pt x="1972" y="7020"/>
                </a:cubicBezTo>
                <a:cubicBezTo>
                  <a:pt x="5973" y="258"/>
                  <a:pt x="14735" y="-2028"/>
                  <a:pt x="21498" y="1972"/>
                </a:cubicBezTo>
                <a:cubicBezTo>
                  <a:pt x="353635" y="198187"/>
                  <a:pt x="559851" y="566614"/>
                  <a:pt x="559851" y="963711"/>
                </a:cubicBezTo>
                <a:lnTo>
                  <a:pt x="559851" y="2248920"/>
                </a:lnTo>
                <a:cubicBezTo>
                  <a:pt x="559947" y="2256825"/>
                  <a:pt x="553469" y="2263207"/>
                  <a:pt x="545659" y="22632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76" name="Google Shape;776;p21"/>
          <p:cNvSpPr/>
          <p:nvPr/>
        </p:nvSpPr>
        <p:spPr>
          <a:xfrm flipH="1">
            <a:off x="397172" y="3422947"/>
            <a:ext cx="1347634" cy="471172"/>
          </a:xfrm>
          <a:custGeom>
            <a:avLst/>
            <a:gdLst/>
            <a:ahLst/>
            <a:cxnLst/>
            <a:rect l="l" t="t" r="r" b="b"/>
            <a:pathLst>
              <a:path w="1347634" h="471172" extrusionOk="0">
                <a:moveTo>
                  <a:pt x="14259" y="471173"/>
                </a:moveTo>
                <a:cubicBezTo>
                  <a:pt x="8258" y="471173"/>
                  <a:pt x="2733" y="467363"/>
                  <a:pt x="733" y="461457"/>
                </a:cubicBezTo>
                <a:cubicBezTo>
                  <a:pt x="-1743" y="453932"/>
                  <a:pt x="2257" y="445836"/>
                  <a:pt x="9686" y="443360"/>
                </a:cubicBezTo>
                <a:lnTo>
                  <a:pt x="1328804" y="733"/>
                </a:lnTo>
                <a:cubicBezTo>
                  <a:pt x="1336329" y="-1744"/>
                  <a:pt x="1344425" y="2257"/>
                  <a:pt x="1346901" y="9687"/>
                </a:cubicBezTo>
                <a:cubicBezTo>
                  <a:pt x="1349378" y="17211"/>
                  <a:pt x="1345377" y="25307"/>
                  <a:pt x="1337948" y="27784"/>
                </a:cubicBezTo>
                <a:lnTo>
                  <a:pt x="18830" y="470411"/>
                </a:lnTo>
                <a:cubicBezTo>
                  <a:pt x="17307" y="470982"/>
                  <a:pt x="15783" y="471173"/>
                  <a:pt x="14259" y="4711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77" name="Google Shape;777;p21"/>
          <p:cNvSpPr/>
          <p:nvPr/>
        </p:nvSpPr>
        <p:spPr>
          <a:xfrm flipH="1">
            <a:off x="551353" y="1629534"/>
            <a:ext cx="559991" cy="1861773"/>
          </a:xfrm>
          <a:custGeom>
            <a:avLst/>
            <a:gdLst/>
            <a:ahLst/>
            <a:cxnLst/>
            <a:rect l="l" t="t" r="r" b="b"/>
            <a:pathLst>
              <a:path w="559991" h="1861773" extrusionOk="0">
                <a:moveTo>
                  <a:pt x="545609" y="1861773"/>
                </a:moveTo>
                <a:cubicBezTo>
                  <a:pt x="537703" y="1861773"/>
                  <a:pt x="531321" y="1855391"/>
                  <a:pt x="531321" y="1847486"/>
                </a:cubicBezTo>
                <a:lnTo>
                  <a:pt x="531321" y="769256"/>
                </a:lnTo>
                <a:cubicBezTo>
                  <a:pt x="531321" y="463122"/>
                  <a:pt x="330820" y="178896"/>
                  <a:pt x="8208" y="27258"/>
                </a:cubicBezTo>
                <a:cubicBezTo>
                  <a:pt x="1064" y="23924"/>
                  <a:pt x="-1984" y="15352"/>
                  <a:pt x="1350" y="8208"/>
                </a:cubicBezTo>
                <a:cubicBezTo>
                  <a:pt x="4684" y="1064"/>
                  <a:pt x="13256" y="-1984"/>
                  <a:pt x="20400" y="1350"/>
                </a:cubicBezTo>
                <a:cubicBezTo>
                  <a:pt x="353204" y="157655"/>
                  <a:pt x="559991" y="451883"/>
                  <a:pt x="559991" y="769160"/>
                </a:cubicBezTo>
                <a:lnTo>
                  <a:pt x="559991" y="1847390"/>
                </a:lnTo>
                <a:cubicBezTo>
                  <a:pt x="559896" y="1855391"/>
                  <a:pt x="553514" y="1861773"/>
                  <a:pt x="545609" y="1861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778" name="Google Shape;778;p21"/>
          <p:cNvGrpSpPr/>
          <p:nvPr/>
        </p:nvGrpSpPr>
        <p:grpSpPr>
          <a:xfrm flipH="1">
            <a:off x="1050719" y="944456"/>
            <a:ext cx="390926" cy="2357421"/>
            <a:chOff x="9286473" y="476250"/>
            <a:chExt cx="390926" cy="2357421"/>
          </a:xfrm>
        </p:grpSpPr>
        <p:sp>
          <p:nvSpPr>
            <p:cNvPr id="779" name="Google Shape;779;p21"/>
            <p:cNvSpPr/>
            <p:nvPr/>
          </p:nvSpPr>
          <p:spPr>
            <a:xfrm>
              <a:off x="9389173" y="476250"/>
              <a:ext cx="113728" cy="1839563"/>
            </a:xfrm>
            <a:custGeom>
              <a:avLst/>
              <a:gdLst/>
              <a:ahLst/>
              <a:cxnLst/>
              <a:rect l="l" t="t" r="r" b="b"/>
              <a:pathLst>
                <a:path w="113728" h="1839563" extrusionOk="0">
                  <a:moveTo>
                    <a:pt x="113729" y="1839278"/>
                  </a:moveTo>
                  <a:lnTo>
                    <a:pt x="2096" y="1839563"/>
                  </a:lnTo>
                  <a:lnTo>
                    <a:pt x="0" y="0"/>
                  </a:lnTo>
                  <a:lnTo>
                    <a:pt x="111633" y="4038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80" name="Google Shape;780;p21"/>
            <p:cNvSpPr/>
            <p:nvPr/>
          </p:nvSpPr>
          <p:spPr>
            <a:xfrm rot="-8594">
              <a:off x="9287178" y="2269034"/>
              <a:ext cx="300229" cy="564263"/>
            </a:xfrm>
            <a:custGeom>
              <a:avLst/>
              <a:gdLst/>
              <a:ahLst/>
              <a:cxnLst/>
              <a:rect l="l" t="t" r="r" b="b"/>
              <a:pathLst>
                <a:path w="300228" h="564261" extrusionOk="0">
                  <a:moveTo>
                    <a:pt x="300228" y="282131"/>
                  </a:moveTo>
                  <a:cubicBezTo>
                    <a:pt x="300228" y="437948"/>
                    <a:pt x="233020" y="564262"/>
                    <a:pt x="150114" y="564262"/>
                  </a:cubicBezTo>
                  <a:cubicBezTo>
                    <a:pt x="67208" y="564262"/>
                    <a:pt x="0" y="437948"/>
                    <a:pt x="0" y="282131"/>
                  </a:cubicBezTo>
                  <a:cubicBezTo>
                    <a:pt x="0" y="126314"/>
                    <a:pt x="67208" y="0"/>
                    <a:pt x="150114" y="0"/>
                  </a:cubicBezTo>
                  <a:cubicBezTo>
                    <a:pt x="233020" y="0"/>
                    <a:pt x="300228" y="126314"/>
                    <a:pt x="300228" y="2821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81" name="Google Shape;781;p21"/>
            <p:cNvSpPr/>
            <p:nvPr/>
          </p:nvSpPr>
          <p:spPr>
            <a:xfrm rot="-8594">
              <a:off x="9380300" y="2446935"/>
              <a:ext cx="111252" cy="208979"/>
            </a:xfrm>
            <a:custGeom>
              <a:avLst/>
              <a:gdLst/>
              <a:ahLst/>
              <a:cxnLst/>
              <a:rect l="l" t="t" r="r" b="b"/>
              <a:pathLst>
                <a:path w="111252" h="208978" extrusionOk="0">
                  <a:moveTo>
                    <a:pt x="111252" y="104489"/>
                  </a:moveTo>
                  <a:cubicBezTo>
                    <a:pt x="111252" y="162197"/>
                    <a:pt x="86348" y="208979"/>
                    <a:pt x="55626" y="208979"/>
                  </a:cubicBezTo>
                  <a:cubicBezTo>
                    <a:pt x="24905" y="208979"/>
                    <a:pt x="0" y="162197"/>
                    <a:pt x="0" y="104489"/>
                  </a:cubicBezTo>
                  <a:cubicBezTo>
                    <a:pt x="0" y="46781"/>
                    <a:pt x="24905" y="0"/>
                    <a:pt x="55626" y="0"/>
                  </a:cubicBezTo>
                  <a:cubicBezTo>
                    <a:pt x="86348" y="0"/>
                    <a:pt x="111252" y="46781"/>
                    <a:pt x="111252" y="1044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82" name="Google Shape;782;p21"/>
            <p:cNvSpPr/>
            <p:nvPr/>
          </p:nvSpPr>
          <p:spPr>
            <a:xfrm>
              <a:off x="9388506" y="516635"/>
              <a:ext cx="288893" cy="495109"/>
            </a:xfrm>
            <a:custGeom>
              <a:avLst/>
              <a:gdLst/>
              <a:ahLst/>
              <a:cxnLst/>
              <a:rect l="l" t="t" r="r" b="b"/>
              <a:pathLst>
                <a:path w="288893" h="495109" extrusionOk="0">
                  <a:moveTo>
                    <a:pt x="284035" y="172879"/>
                  </a:moveTo>
                  <a:lnTo>
                    <a:pt x="288893" y="374618"/>
                  </a:lnTo>
                  <a:cubicBezTo>
                    <a:pt x="285750" y="430340"/>
                    <a:pt x="243745" y="475107"/>
                    <a:pt x="190405" y="479489"/>
                  </a:cubicBezTo>
                  <a:lnTo>
                    <a:pt x="1048" y="495110"/>
                  </a:lnTo>
                  <a:lnTo>
                    <a:pt x="0" y="0"/>
                  </a:lnTo>
                  <a:lnTo>
                    <a:pt x="251174" y="113348"/>
                  </a:lnTo>
                  <a:cubicBezTo>
                    <a:pt x="272034" y="121253"/>
                    <a:pt x="283750" y="149257"/>
                    <a:pt x="284035" y="1728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783" name="Google Shape;783;p21"/>
          <p:cNvSpPr txBox="1">
            <a:spLocks noGrp="1"/>
          </p:cNvSpPr>
          <p:nvPr>
            <p:ph type="subTitle" idx="1"/>
          </p:nvPr>
        </p:nvSpPr>
        <p:spPr>
          <a:xfrm>
            <a:off x="6130600" y="2516825"/>
            <a:ext cx="55815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784" name="Google Shape;784;p21"/>
          <p:cNvSpPr txBox="1">
            <a:spLocks noGrp="1"/>
          </p:cNvSpPr>
          <p:nvPr>
            <p:ph type="title"/>
          </p:nvPr>
        </p:nvSpPr>
        <p:spPr>
          <a:xfrm>
            <a:off x="6130600" y="1583975"/>
            <a:ext cx="5581500" cy="763500"/>
          </a:xfrm>
          <a:prstGeom prst="rect">
            <a:avLst/>
          </a:prstGeom>
          <a:noFill/>
          <a:ln>
            <a:noFill/>
          </a:ln>
        </p:spPr>
        <p:txBody>
          <a:bodyPr spcFirstLastPara="1" wrap="square" lIns="121900" tIns="121900" rIns="121900" bIns="121900" anchor="b" anchorCtr="0">
            <a:noAutofit/>
          </a:bodyPr>
          <a:lstStyle>
            <a:lvl1pPr marR="0" lvl="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785" name="Google Shape;785;p21"/>
          <p:cNvSpPr txBox="1">
            <a:spLocks noGrp="1"/>
          </p:cNvSpPr>
          <p:nvPr>
            <p:ph type="body" idx="2"/>
          </p:nvPr>
        </p:nvSpPr>
        <p:spPr>
          <a:xfrm>
            <a:off x="6130650" y="3381625"/>
            <a:ext cx="5581500" cy="1341600"/>
          </a:xfrm>
          <a:prstGeom prst="rect">
            <a:avLst/>
          </a:prstGeom>
          <a:noFill/>
          <a:ln>
            <a:noFill/>
          </a:ln>
        </p:spPr>
        <p:txBody>
          <a:bodyPr spcFirstLastPara="1" wrap="square" lIns="121900" tIns="121900" rIns="121900" bIns="1219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505"/>
        <p:cNvGrpSpPr/>
        <p:nvPr/>
      </p:nvGrpSpPr>
      <p:grpSpPr>
        <a:xfrm>
          <a:off x="0" y="0"/>
          <a:ext cx="0" cy="0"/>
          <a:chOff x="0" y="0"/>
          <a:chExt cx="0" cy="0"/>
        </a:xfrm>
      </p:grpSpPr>
      <p:sp>
        <p:nvSpPr>
          <p:cNvPr id="506" name="Google Shape;506;p16"/>
          <p:cNvSpPr txBox="1">
            <a:spLocks noGrp="1"/>
          </p:cNvSpPr>
          <p:nvPr>
            <p:ph type="subTitle" idx="1"/>
          </p:nvPr>
        </p:nvSpPr>
        <p:spPr>
          <a:xfrm>
            <a:off x="118905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7" name="Google Shape;507;p16"/>
          <p:cNvSpPr txBox="1">
            <a:spLocks noGrp="1"/>
          </p:cNvSpPr>
          <p:nvPr>
            <p:ph type="subTitle" idx="2"/>
          </p:nvPr>
        </p:nvSpPr>
        <p:spPr>
          <a:xfrm>
            <a:off x="471330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8" name="Google Shape;508;p16"/>
          <p:cNvSpPr txBox="1">
            <a:spLocks noGrp="1"/>
          </p:cNvSpPr>
          <p:nvPr>
            <p:ph type="subTitle" idx="3"/>
          </p:nvPr>
        </p:nvSpPr>
        <p:spPr>
          <a:xfrm>
            <a:off x="8237552" y="4020675"/>
            <a:ext cx="26586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9" name="Google Shape;509;p16"/>
          <p:cNvSpPr txBox="1">
            <a:spLocks noGrp="1"/>
          </p:cNvSpPr>
          <p:nvPr>
            <p:ph type="title"/>
          </p:nvPr>
        </p:nvSpPr>
        <p:spPr>
          <a:xfrm>
            <a:off x="1189050" y="669575"/>
            <a:ext cx="97074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0" name="Google Shape;510;p16"/>
          <p:cNvSpPr txBox="1">
            <a:spLocks noGrp="1"/>
          </p:cNvSpPr>
          <p:nvPr>
            <p:ph type="body" idx="4"/>
          </p:nvPr>
        </p:nvSpPr>
        <p:spPr>
          <a:xfrm>
            <a:off x="1189050" y="4458625"/>
            <a:ext cx="2658900" cy="9252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1" name="Google Shape;511;p16"/>
          <p:cNvSpPr txBox="1">
            <a:spLocks noGrp="1"/>
          </p:cNvSpPr>
          <p:nvPr>
            <p:ph type="body" idx="5"/>
          </p:nvPr>
        </p:nvSpPr>
        <p:spPr>
          <a:xfrm>
            <a:off x="4713300" y="4447196"/>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2" name="Google Shape;512;p16"/>
          <p:cNvSpPr txBox="1">
            <a:spLocks noGrp="1"/>
          </p:cNvSpPr>
          <p:nvPr>
            <p:ph type="body" idx="6"/>
          </p:nvPr>
        </p:nvSpPr>
        <p:spPr>
          <a:xfrm>
            <a:off x="8237550" y="4433967"/>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3" name="Google Shape;513;p16"/>
          <p:cNvSpPr/>
          <p:nvPr/>
        </p:nvSpPr>
        <p:spPr>
          <a:xfrm rot="4500027">
            <a:off x="263489" y="-993546"/>
            <a:ext cx="2498629" cy="3763173"/>
          </a:xfrm>
          <a:custGeom>
            <a:avLst/>
            <a:gdLst/>
            <a:ahLst/>
            <a:cxnLst/>
            <a:rect l="l" t="t" r="r" b="b"/>
            <a:pathLst>
              <a:path w="2498629" h="3763173" extrusionOk="0">
                <a:moveTo>
                  <a:pt x="0" y="3113010"/>
                </a:moveTo>
                <a:lnTo>
                  <a:pt x="834103" y="0"/>
                </a:lnTo>
                <a:lnTo>
                  <a:pt x="850377" y="76021"/>
                </a:lnTo>
                <a:cubicBezTo>
                  <a:pt x="887451" y="311123"/>
                  <a:pt x="857146" y="557594"/>
                  <a:pt x="833507" y="796562"/>
                </a:cubicBezTo>
                <a:cubicBezTo>
                  <a:pt x="806535" y="1039281"/>
                  <a:pt x="793099" y="1285752"/>
                  <a:pt x="867247" y="1513237"/>
                </a:cubicBezTo>
                <a:cubicBezTo>
                  <a:pt x="958165" y="1801431"/>
                  <a:pt x="1180610" y="2013796"/>
                  <a:pt x="1416490" y="2176935"/>
                </a:cubicBezTo>
                <a:cubicBezTo>
                  <a:pt x="1649037" y="2336209"/>
                  <a:pt x="1905121" y="2465128"/>
                  <a:pt x="2120798" y="2658508"/>
                </a:cubicBezTo>
                <a:cubicBezTo>
                  <a:pt x="2336474" y="2851888"/>
                  <a:pt x="2508308" y="3136330"/>
                  <a:pt x="2498206" y="3443509"/>
                </a:cubicBezTo>
                <a:cubicBezTo>
                  <a:pt x="2496489" y="3534514"/>
                  <a:pt x="2477952" y="3623644"/>
                  <a:pt x="2448896" y="3708510"/>
                </a:cubicBezTo>
                <a:lnTo>
                  <a:pt x="2426517" y="376317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14" name="Google Shape;514;p16"/>
          <p:cNvSpPr/>
          <p:nvPr/>
        </p:nvSpPr>
        <p:spPr>
          <a:xfrm rot="-6299973">
            <a:off x="9379427" y="3981360"/>
            <a:ext cx="2681409" cy="3766032"/>
          </a:xfrm>
          <a:custGeom>
            <a:avLst/>
            <a:gdLst/>
            <a:ahLst/>
            <a:cxnLst/>
            <a:rect l="l" t="t" r="r" b="b"/>
            <a:pathLst>
              <a:path w="2681409" h="3766032" extrusionOk="0">
                <a:moveTo>
                  <a:pt x="2681409" y="3766032"/>
                </a:moveTo>
                <a:lnTo>
                  <a:pt x="0" y="3047573"/>
                </a:lnTo>
                <a:lnTo>
                  <a:pt x="816569" y="0"/>
                </a:lnTo>
                <a:lnTo>
                  <a:pt x="824980" y="6224"/>
                </a:lnTo>
                <a:cubicBezTo>
                  <a:pt x="941686" y="114472"/>
                  <a:pt x="1010519" y="310729"/>
                  <a:pt x="1035824" y="455764"/>
                </a:cubicBezTo>
                <a:cubicBezTo>
                  <a:pt x="1072898" y="690867"/>
                  <a:pt x="1042592" y="937338"/>
                  <a:pt x="1018954" y="1176305"/>
                </a:cubicBezTo>
                <a:cubicBezTo>
                  <a:pt x="991982" y="1419024"/>
                  <a:pt x="978546" y="1665495"/>
                  <a:pt x="1052694" y="1892980"/>
                </a:cubicBezTo>
                <a:cubicBezTo>
                  <a:pt x="1143611" y="2181174"/>
                  <a:pt x="1366056" y="2393539"/>
                  <a:pt x="1601937" y="2556678"/>
                </a:cubicBezTo>
                <a:cubicBezTo>
                  <a:pt x="1834483" y="2715953"/>
                  <a:pt x="2090568" y="2844872"/>
                  <a:pt x="2306245" y="3038251"/>
                </a:cubicBezTo>
                <a:cubicBezTo>
                  <a:pt x="2494962" y="3207459"/>
                  <a:pt x="2650111" y="3446385"/>
                  <a:pt x="2679182" y="3709259"/>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055406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40"/>
        <p:cNvGrpSpPr/>
        <p:nvPr/>
      </p:nvGrpSpPr>
      <p:grpSpPr>
        <a:xfrm>
          <a:off x="0" y="0"/>
          <a:ext cx="0" cy="0"/>
          <a:chOff x="0" y="0"/>
          <a:chExt cx="0" cy="0"/>
        </a:xfrm>
      </p:grpSpPr>
      <p:sp>
        <p:nvSpPr>
          <p:cNvPr id="41" name="Google Shape;41;p3"/>
          <p:cNvSpPr/>
          <p:nvPr/>
        </p:nvSpPr>
        <p:spPr>
          <a:xfrm rot="-887239">
            <a:off x="-1366316" y="1403756"/>
            <a:ext cx="2733047" cy="5462809"/>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2" name="Google Shape;42;p3"/>
          <p:cNvSpPr/>
          <p:nvPr/>
        </p:nvSpPr>
        <p:spPr>
          <a:xfrm rot="-887239">
            <a:off x="3713266" y="68621"/>
            <a:ext cx="2733047" cy="5462821"/>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3" name="Google Shape;43;p3"/>
          <p:cNvSpPr/>
          <p:nvPr/>
        </p:nvSpPr>
        <p:spPr>
          <a:xfrm rot="-887239">
            <a:off x="-1115716" y="3424171"/>
            <a:ext cx="8012072" cy="2733047"/>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 name="Google Shape;44;p3"/>
          <p:cNvSpPr/>
          <p:nvPr/>
        </p:nvSpPr>
        <p:spPr>
          <a:xfrm rot="4500027">
            <a:off x="263489" y="-993546"/>
            <a:ext cx="2498629" cy="3763173"/>
          </a:xfrm>
          <a:custGeom>
            <a:avLst/>
            <a:gdLst/>
            <a:ahLst/>
            <a:cxnLst/>
            <a:rect l="l" t="t" r="r" b="b"/>
            <a:pathLst>
              <a:path w="2498629" h="3763173" extrusionOk="0">
                <a:moveTo>
                  <a:pt x="0" y="3113010"/>
                </a:moveTo>
                <a:lnTo>
                  <a:pt x="834103" y="0"/>
                </a:lnTo>
                <a:lnTo>
                  <a:pt x="850377" y="76021"/>
                </a:lnTo>
                <a:cubicBezTo>
                  <a:pt x="887451" y="311123"/>
                  <a:pt x="857146" y="557594"/>
                  <a:pt x="833507" y="796562"/>
                </a:cubicBezTo>
                <a:cubicBezTo>
                  <a:pt x="806535" y="1039281"/>
                  <a:pt x="793099" y="1285752"/>
                  <a:pt x="867247" y="1513237"/>
                </a:cubicBezTo>
                <a:cubicBezTo>
                  <a:pt x="958165" y="1801431"/>
                  <a:pt x="1180610" y="2013796"/>
                  <a:pt x="1416490" y="2176935"/>
                </a:cubicBezTo>
                <a:cubicBezTo>
                  <a:pt x="1649037" y="2336209"/>
                  <a:pt x="1905121" y="2465128"/>
                  <a:pt x="2120798" y="2658508"/>
                </a:cubicBezTo>
                <a:cubicBezTo>
                  <a:pt x="2336474" y="2851888"/>
                  <a:pt x="2508308" y="3136330"/>
                  <a:pt x="2498206" y="3443509"/>
                </a:cubicBezTo>
                <a:cubicBezTo>
                  <a:pt x="2496489" y="3534514"/>
                  <a:pt x="2477952" y="3623644"/>
                  <a:pt x="2448896" y="3708510"/>
                </a:cubicBezTo>
                <a:lnTo>
                  <a:pt x="2426517" y="376317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 name="Google Shape;45;p3"/>
          <p:cNvSpPr/>
          <p:nvPr/>
        </p:nvSpPr>
        <p:spPr>
          <a:xfrm rot="-887239">
            <a:off x="-1680249" y="770897"/>
            <a:ext cx="8012084" cy="3863202"/>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6" name="Google Shape;46;p3"/>
          <p:cNvSpPr/>
          <p:nvPr/>
        </p:nvSpPr>
        <p:spPr>
          <a:xfrm>
            <a:off x="4235117" y="0"/>
            <a:ext cx="7956900" cy="6858000"/>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47" name="Google Shape;47;p3"/>
          <p:cNvGrpSpPr/>
          <p:nvPr/>
        </p:nvGrpSpPr>
        <p:grpSpPr>
          <a:xfrm>
            <a:off x="1700148" y="3150287"/>
            <a:ext cx="2055965" cy="2044502"/>
            <a:chOff x="5586348" y="-2372208"/>
            <a:chExt cx="2055965" cy="2044502"/>
          </a:xfrm>
        </p:grpSpPr>
        <p:sp>
          <p:nvSpPr>
            <p:cNvPr id="48" name="Google Shape;48;p3"/>
            <p:cNvSpPr/>
            <p:nvPr/>
          </p:nvSpPr>
          <p:spPr>
            <a:xfrm rot="3397668">
              <a:off x="5884330" y="-2100066"/>
              <a:ext cx="1460001" cy="1500218"/>
            </a:xfrm>
            <a:custGeom>
              <a:avLst/>
              <a:gdLst/>
              <a:ahLst/>
              <a:cxnLst/>
              <a:rect l="l" t="t" r="r" b="b"/>
              <a:pathLst>
                <a:path w="1460202" h="1500424" extrusionOk="0">
                  <a:moveTo>
                    <a:pt x="385757" y="169112"/>
                  </a:moveTo>
                  <a:cubicBezTo>
                    <a:pt x="444527" y="123964"/>
                    <a:pt x="503867" y="78529"/>
                    <a:pt x="570828" y="47002"/>
                  </a:cubicBezTo>
                  <a:cubicBezTo>
                    <a:pt x="759042" y="-41676"/>
                    <a:pt x="1000215" y="-2052"/>
                    <a:pt x="1150234" y="142061"/>
                  </a:cubicBezTo>
                  <a:cubicBezTo>
                    <a:pt x="1228530" y="217309"/>
                    <a:pt x="1281012" y="314845"/>
                    <a:pt x="1332161" y="410666"/>
                  </a:cubicBezTo>
                  <a:cubicBezTo>
                    <a:pt x="1391216" y="521251"/>
                    <a:pt x="1451700" y="636313"/>
                    <a:pt x="1459415" y="761472"/>
                  </a:cubicBezTo>
                  <a:cubicBezTo>
                    <a:pt x="1468655" y="910348"/>
                    <a:pt x="1395979" y="1061890"/>
                    <a:pt x="1273964" y="1147711"/>
                  </a:cubicBezTo>
                  <a:cubicBezTo>
                    <a:pt x="1228244" y="1179905"/>
                    <a:pt x="1176333" y="1203432"/>
                    <a:pt x="1135089" y="1241151"/>
                  </a:cubicBezTo>
                  <a:cubicBezTo>
                    <a:pt x="1086321" y="1285728"/>
                    <a:pt x="1056127" y="1346593"/>
                    <a:pt x="1016598" y="1399552"/>
                  </a:cubicBezTo>
                  <a:cubicBezTo>
                    <a:pt x="977069" y="1452511"/>
                    <a:pt x="920491" y="1500898"/>
                    <a:pt x="854387" y="1500421"/>
                  </a:cubicBezTo>
                  <a:cubicBezTo>
                    <a:pt x="776568" y="1499945"/>
                    <a:pt x="713036" y="1432794"/>
                    <a:pt x="635693" y="1424317"/>
                  </a:cubicBezTo>
                  <a:cubicBezTo>
                    <a:pt x="557493" y="1415839"/>
                    <a:pt x="481293" y="1468894"/>
                    <a:pt x="403760" y="1455940"/>
                  </a:cubicBezTo>
                  <a:cubicBezTo>
                    <a:pt x="325274" y="1442890"/>
                    <a:pt x="272981" y="1366690"/>
                    <a:pt x="246978" y="1291443"/>
                  </a:cubicBezTo>
                  <a:cubicBezTo>
                    <a:pt x="220975" y="1216195"/>
                    <a:pt x="211069" y="1134471"/>
                    <a:pt x="170683" y="1065891"/>
                  </a:cubicBezTo>
                  <a:cubicBezTo>
                    <a:pt x="139441" y="1012741"/>
                    <a:pt x="91911" y="971117"/>
                    <a:pt x="57621" y="919873"/>
                  </a:cubicBezTo>
                  <a:cubicBezTo>
                    <a:pt x="-9244" y="819860"/>
                    <a:pt x="-18769" y="684129"/>
                    <a:pt x="33523" y="575734"/>
                  </a:cubicBezTo>
                  <a:cubicBezTo>
                    <a:pt x="74004" y="491819"/>
                    <a:pt x="154490" y="443432"/>
                    <a:pt x="199353" y="365137"/>
                  </a:cubicBezTo>
                  <a:cubicBezTo>
                    <a:pt x="247264" y="282079"/>
                    <a:pt x="309462" y="227691"/>
                    <a:pt x="385757" y="169112"/>
                  </a:cubicBezTo>
                  <a:close/>
                </a:path>
              </a:pathLst>
            </a:custGeom>
            <a:solidFill>
              <a:schemeClr val="accent1"/>
            </a:solidFill>
            <a:ln>
              <a:noFill/>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9" name="Google Shape;49;p3"/>
            <p:cNvSpPr/>
            <p:nvPr/>
          </p:nvSpPr>
          <p:spPr>
            <a:xfrm rot="3397668">
              <a:off x="5912563" y="-2087178"/>
              <a:ext cx="1422858" cy="1462152"/>
            </a:xfrm>
            <a:custGeom>
              <a:avLst/>
              <a:gdLst/>
              <a:ahLst/>
              <a:cxnLst/>
              <a:rect l="l" t="t" r="r" b="b"/>
              <a:pathLst>
                <a:path w="1423054" h="1462353" extrusionOk="0">
                  <a:moveTo>
                    <a:pt x="375864" y="164761"/>
                  </a:moveTo>
                  <a:cubicBezTo>
                    <a:pt x="433109" y="120850"/>
                    <a:pt x="490926" y="76464"/>
                    <a:pt x="556267" y="45793"/>
                  </a:cubicBezTo>
                  <a:cubicBezTo>
                    <a:pt x="739719" y="-40598"/>
                    <a:pt x="974701" y="-2022"/>
                    <a:pt x="1120909" y="138472"/>
                  </a:cubicBezTo>
                  <a:cubicBezTo>
                    <a:pt x="1197205" y="211814"/>
                    <a:pt x="1248354" y="306874"/>
                    <a:pt x="1298265" y="400219"/>
                  </a:cubicBezTo>
                  <a:cubicBezTo>
                    <a:pt x="1355891" y="508042"/>
                    <a:pt x="1414756" y="620151"/>
                    <a:pt x="1422281" y="742166"/>
                  </a:cubicBezTo>
                  <a:cubicBezTo>
                    <a:pt x="1431329" y="887327"/>
                    <a:pt x="1360463" y="1034869"/>
                    <a:pt x="1241591" y="1118594"/>
                  </a:cubicBezTo>
                  <a:cubicBezTo>
                    <a:pt x="1197109" y="1149931"/>
                    <a:pt x="1146436" y="1172887"/>
                    <a:pt x="1106241" y="1209653"/>
                  </a:cubicBezTo>
                  <a:cubicBezTo>
                    <a:pt x="1058711" y="1253087"/>
                    <a:pt x="1029279" y="1312428"/>
                    <a:pt x="990703" y="1364053"/>
                  </a:cubicBezTo>
                  <a:cubicBezTo>
                    <a:pt x="952127" y="1415679"/>
                    <a:pt x="897072" y="1462732"/>
                    <a:pt x="832683" y="1462351"/>
                  </a:cubicBezTo>
                  <a:cubicBezTo>
                    <a:pt x="756864" y="1461875"/>
                    <a:pt x="694952" y="1396438"/>
                    <a:pt x="619609" y="1388247"/>
                  </a:cubicBezTo>
                  <a:cubicBezTo>
                    <a:pt x="543409" y="1379960"/>
                    <a:pt x="469114" y="1431681"/>
                    <a:pt x="393580" y="1419108"/>
                  </a:cubicBezTo>
                  <a:cubicBezTo>
                    <a:pt x="317095" y="1406344"/>
                    <a:pt x="266136" y="1332049"/>
                    <a:pt x="240799" y="1258802"/>
                  </a:cubicBezTo>
                  <a:cubicBezTo>
                    <a:pt x="215463" y="1185555"/>
                    <a:pt x="205747" y="1105831"/>
                    <a:pt x="166409" y="1038965"/>
                  </a:cubicBezTo>
                  <a:cubicBezTo>
                    <a:pt x="135929" y="987244"/>
                    <a:pt x="89638" y="946573"/>
                    <a:pt x="56205" y="896662"/>
                  </a:cubicBezTo>
                  <a:cubicBezTo>
                    <a:pt x="-9041" y="799030"/>
                    <a:pt x="-18281" y="666728"/>
                    <a:pt x="32678" y="561191"/>
                  </a:cubicBezTo>
                  <a:cubicBezTo>
                    <a:pt x="72112" y="479467"/>
                    <a:pt x="150502" y="432223"/>
                    <a:pt x="194222" y="356023"/>
                  </a:cubicBezTo>
                  <a:cubicBezTo>
                    <a:pt x="240799" y="274870"/>
                    <a:pt x="301378" y="221911"/>
                    <a:pt x="375864" y="1647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0" name="Google Shape;50;p3"/>
            <p:cNvSpPr/>
            <p:nvPr/>
          </p:nvSpPr>
          <p:spPr>
            <a:xfrm rot="3397668">
              <a:off x="5963939" y="-2046743"/>
              <a:ext cx="1345617" cy="1358839"/>
            </a:xfrm>
            <a:custGeom>
              <a:avLst/>
              <a:gdLst/>
              <a:ahLst/>
              <a:cxnLst/>
              <a:rect l="l" t="t" r="r" b="b"/>
              <a:pathLst>
                <a:path w="1345802" h="1359026" extrusionOk="0">
                  <a:moveTo>
                    <a:pt x="355325" y="153159"/>
                  </a:moveTo>
                  <a:cubicBezTo>
                    <a:pt x="409522" y="112296"/>
                    <a:pt x="464196" y="71148"/>
                    <a:pt x="525918" y="42573"/>
                  </a:cubicBezTo>
                  <a:cubicBezTo>
                    <a:pt x="699464" y="-37722"/>
                    <a:pt x="921682" y="-1908"/>
                    <a:pt x="1059985" y="128679"/>
                  </a:cubicBezTo>
                  <a:cubicBezTo>
                    <a:pt x="1132184" y="196878"/>
                    <a:pt x="1180476" y="285175"/>
                    <a:pt x="1227720" y="371948"/>
                  </a:cubicBezTo>
                  <a:cubicBezTo>
                    <a:pt x="1282203" y="472151"/>
                    <a:pt x="1337829" y="576354"/>
                    <a:pt x="1345068" y="689702"/>
                  </a:cubicBezTo>
                  <a:cubicBezTo>
                    <a:pt x="1353640" y="824576"/>
                    <a:pt x="1286585" y="961736"/>
                    <a:pt x="1174190" y="1039555"/>
                  </a:cubicBezTo>
                  <a:cubicBezTo>
                    <a:pt x="1132089" y="1068702"/>
                    <a:pt x="1084178" y="1090038"/>
                    <a:pt x="1046173" y="1124232"/>
                  </a:cubicBezTo>
                  <a:cubicBezTo>
                    <a:pt x="1001216" y="1164618"/>
                    <a:pt x="973402" y="1219768"/>
                    <a:pt x="936922" y="1267679"/>
                  </a:cubicBezTo>
                  <a:cubicBezTo>
                    <a:pt x="900441" y="1315685"/>
                    <a:pt x="848339" y="1359405"/>
                    <a:pt x="787474" y="1359024"/>
                  </a:cubicBezTo>
                  <a:cubicBezTo>
                    <a:pt x="715751" y="1358547"/>
                    <a:pt x="657172" y="1297778"/>
                    <a:pt x="585925" y="1290158"/>
                  </a:cubicBezTo>
                  <a:cubicBezTo>
                    <a:pt x="513916" y="1282443"/>
                    <a:pt x="443622" y="1330544"/>
                    <a:pt x="372089" y="1318828"/>
                  </a:cubicBezTo>
                  <a:cubicBezTo>
                    <a:pt x="299699" y="1307017"/>
                    <a:pt x="251598" y="1237961"/>
                    <a:pt x="227595" y="1169857"/>
                  </a:cubicBezTo>
                  <a:cubicBezTo>
                    <a:pt x="203592" y="1101753"/>
                    <a:pt x="194448" y="1027649"/>
                    <a:pt x="157300" y="965546"/>
                  </a:cubicBezTo>
                  <a:cubicBezTo>
                    <a:pt x="128535" y="917445"/>
                    <a:pt x="84625" y="879726"/>
                    <a:pt x="53097" y="833339"/>
                  </a:cubicBezTo>
                  <a:cubicBezTo>
                    <a:pt x="-8530" y="742756"/>
                    <a:pt x="-17293" y="619788"/>
                    <a:pt x="30904" y="521681"/>
                  </a:cubicBezTo>
                  <a:cubicBezTo>
                    <a:pt x="68242" y="445671"/>
                    <a:pt x="142346" y="401856"/>
                    <a:pt x="183685" y="330990"/>
                  </a:cubicBezTo>
                  <a:cubicBezTo>
                    <a:pt x="227595" y="255457"/>
                    <a:pt x="284935" y="206213"/>
                    <a:pt x="355325" y="15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51" name="Google Shape;51;p3"/>
            <p:cNvGrpSpPr/>
            <p:nvPr/>
          </p:nvGrpSpPr>
          <p:grpSpPr>
            <a:xfrm>
              <a:off x="5820132" y="-2126214"/>
              <a:ext cx="1544223" cy="1519072"/>
              <a:chOff x="5820132" y="-2126214"/>
              <a:chExt cx="1544223" cy="1519072"/>
            </a:xfrm>
          </p:grpSpPr>
          <p:grpSp>
            <p:nvGrpSpPr>
              <p:cNvPr id="52" name="Google Shape;52;p3"/>
              <p:cNvGrpSpPr/>
              <p:nvPr/>
            </p:nvGrpSpPr>
            <p:grpSpPr>
              <a:xfrm>
                <a:off x="5845283" y="-2126214"/>
                <a:ext cx="1519072" cy="1519072"/>
                <a:chOff x="7709386" y="-1810378"/>
                <a:chExt cx="1353776" cy="1353776"/>
              </a:xfrm>
            </p:grpSpPr>
            <p:sp>
              <p:nvSpPr>
                <p:cNvPr id="53" name="Google Shape;53;p3"/>
                <p:cNvSpPr/>
                <p:nvPr/>
              </p:nvSpPr>
              <p:spPr>
                <a:xfrm rot="3397668">
                  <a:off x="7897613" y="-1622151"/>
                  <a:ext cx="977321" cy="977321"/>
                </a:xfrm>
                <a:custGeom>
                  <a:avLst/>
                  <a:gdLst/>
                  <a:ahLst/>
                  <a:cxnLst/>
                  <a:rect l="l" t="t" r="r" b="b"/>
                  <a:pathLst>
                    <a:path w="977455" h="977455" extrusionOk="0">
                      <a:moveTo>
                        <a:pt x="977456" y="488728"/>
                      </a:moveTo>
                      <a:cubicBezTo>
                        <a:pt x="977456" y="758645"/>
                        <a:pt x="758645" y="977456"/>
                        <a:pt x="488728" y="977456"/>
                      </a:cubicBezTo>
                      <a:cubicBezTo>
                        <a:pt x="218811" y="977456"/>
                        <a:pt x="0" y="758645"/>
                        <a:pt x="0" y="488728"/>
                      </a:cubicBezTo>
                      <a:cubicBezTo>
                        <a:pt x="0" y="218811"/>
                        <a:pt x="218811" y="0"/>
                        <a:pt x="488728" y="0"/>
                      </a:cubicBezTo>
                      <a:cubicBezTo>
                        <a:pt x="758645" y="0"/>
                        <a:pt x="977456" y="218811"/>
                        <a:pt x="977456" y="4887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4" name="Google Shape;54;p3"/>
                <p:cNvSpPr/>
                <p:nvPr/>
              </p:nvSpPr>
              <p:spPr>
                <a:xfrm rot="3396342">
                  <a:off x="7935161" y="-1582789"/>
                  <a:ext cx="885000" cy="915678"/>
                </a:xfrm>
                <a:custGeom>
                  <a:avLst/>
                  <a:gdLst/>
                  <a:ahLst/>
                  <a:cxnLst/>
                  <a:rect l="l" t="t" r="r" b="b"/>
                  <a:pathLst>
                    <a:path w="941260" h="941260" extrusionOk="0">
                      <a:moveTo>
                        <a:pt x="941261" y="470630"/>
                      </a:moveTo>
                      <a:cubicBezTo>
                        <a:pt x="941261" y="730552"/>
                        <a:pt x="730552" y="941261"/>
                        <a:pt x="470630" y="941261"/>
                      </a:cubicBezTo>
                      <a:cubicBezTo>
                        <a:pt x="210708" y="941261"/>
                        <a:pt x="0" y="730552"/>
                        <a:pt x="0" y="470630"/>
                      </a:cubicBezTo>
                      <a:cubicBezTo>
                        <a:pt x="0" y="210708"/>
                        <a:pt x="210708" y="0"/>
                        <a:pt x="470630" y="0"/>
                      </a:cubicBezTo>
                      <a:cubicBezTo>
                        <a:pt x="730552" y="0"/>
                        <a:pt x="941261" y="210708"/>
                        <a:pt x="941261" y="4706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55" name="Google Shape;55;p3"/>
              <p:cNvSpPr/>
              <p:nvPr/>
            </p:nvSpPr>
            <p:spPr>
              <a:xfrm rot="3397668">
                <a:off x="7075717" y="-1694816"/>
                <a:ext cx="300203" cy="60786"/>
              </a:xfrm>
              <a:custGeom>
                <a:avLst/>
                <a:gdLst/>
                <a:ahLst/>
                <a:cxnLst/>
                <a:rect l="l" t="t" r="r" b="b"/>
                <a:pathLst>
                  <a:path w="300244" h="60794" extrusionOk="0">
                    <a:moveTo>
                      <a:pt x="21680" y="59116"/>
                    </a:moveTo>
                    <a:cubicBezTo>
                      <a:pt x="101118" y="19302"/>
                      <a:pt x="197892" y="17778"/>
                      <a:pt x="278474" y="55497"/>
                    </a:cubicBezTo>
                    <a:cubicBezTo>
                      <a:pt x="295047" y="63212"/>
                      <a:pt x="309525" y="38637"/>
                      <a:pt x="292856" y="30827"/>
                    </a:cubicBezTo>
                    <a:cubicBezTo>
                      <a:pt x="202464" y="-11464"/>
                      <a:pt x="96451" y="-10226"/>
                      <a:pt x="7202" y="34446"/>
                    </a:cubicBezTo>
                    <a:cubicBezTo>
                      <a:pt x="-9181" y="42733"/>
                      <a:pt x="5297" y="67403"/>
                      <a:pt x="21680" y="59116"/>
                    </a:cubicBezTo>
                    <a:lnTo>
                      <a:pt x="21680" y="5911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6" name="Google Shape;56;p3"/>
              <p:cNvSpPr/>
              <p:nvPr/>
            </p:nvSpPr>
            <p:spPr>
              <a:xfrm rot="3397668">
                <a:off x="5791442" y="-1268898"/>
                <a:ext cx="414847" cy="154792"/>
              </a:xfrm>
              <a:custGeom>
                <a:avLst/>
                <a:gdLst/>
                <a:ahLst/>
                <a:cxnLst/>
                <a:rect l="l" t="t" r="r" b="b"/>
                <a:pathLst>
                  <a:path w="414904" h="154813" extrusionOk="0">
                    <a:moveTo>
                      <a:pt x="33151" y="18000"/>
                    </a:moveTo>
                    <a:cubicBezTo>
                      <a:pt x="30865" y="14286"/>
                      <a:pt x="28674" y="10666"/>
                      <a:pt x="26388" y="6951"/>
                    </a:cubicBezTo>
                    <a:cubicBezTo>
                      <a:pt x="16768" y="-8860"/>
                      <a:pt x="-6473" y="5046"/>
                      <a:pt x="1718" y="21334"/>
                    </a:cubicBezTo>
                    <a:cubicBezTo>
                      <a:pt x="18387" y="54767"/>
                      <a:pt x="41056" y="85723"/>
                      <a:pt x="68679" y="110869"/>
                    </a:cubicBezTo>
                    <a:cubicBezTo>
                      <a:pt x="81919" y="122871"/>
                      <a:pt x="97444" y="134015"/>
                      <a:pt x="116113" y="133824"/>
                    </a:cubicBezTo>
                    <a:cubicBezTo>
                      <a:pt x="135735" y="133634"/>
                      <a:pt x="152975" y="120299"/>
                      <a:pt x="169644" y="111536"/>
                    </a:cubicBezTo>
                    <a:cubicBezTo>
                      <a:pt x="205077" y="92962"/>
                      <a:pt x="243939" y="79627"/>
                      <a:pt x="283372" y="93438"/>
                    </a:cubicBezTo>
                    <a:cubicBezTo>
                      <a:pt x="322044" y="106964"/>
                      <a:pt x="359096" y="131062"/>
                      <a:pt x="393767" y="152589"/>
                    </a:cubicBezTo>
                    <a:cubicBezTo>
                      <a:pt x="409483" y="162304"/>
                      <a:pt x="423771" y="137634"/>
                      <a:pt x="408150" y="127919"/>
                    </a:cubicBezTo>
                    <a:cubicBezTo>
                      <a:pt x="374812" y="107250"/>
                      <a:pt x="340332" y="86580"/>
                      <a:pt x="304232" y="71150"/>
                    </a:cubicBezTo>
                    <a:cubicBezTo>
                      <a:pt x="267847" y="55529"/>
                      <a:pt x="230699" y="56005"/>
                      <a:pt x="193742" y="69626"/>
                    </a:cubicBezTo>
                    <a:cubicBezTo>
                      <a:pt x="175835" y="76198"/>
                      <a:pt x="158881" y="84771"/>
                      <a:pt x="142212" y="94105"/>
                    </a:cubicBezTo>
                    <a:cubicBezTo>
                      <a:pt x="134401" y="98487"/>
                      <a:pt x="125448" y="105154"/>
                      <a:pt x="116209" y="105345"/>
                    </a:cubicBezTo>
                    <a:cubicBezTo>
                      <a:pt x="107541" y="105535"/>
                      <a:pt x="99730" y="99915"/>
                      <a:pt x="93444" y="94677"/>
                    </a:cubicBezTo>
                    <a:cubicBezTo>
                      <a:pt x="65059" y="71055"/>
                      <a:pt x="42961" y="39813"/>
                      <a:pt x="26578" y="6951"/>
                    </a:cubicBezTo>
                    <a:cubicBezTo>
                      <a:pt x="18387" y="11714"/>
                      <a:pt x="10100" y="16572"/>
                      <a:pt x="1909" y="21334"/>
                    </a:cubicBezTo>
                    <a:cubicBezTo>
                      <a:pt x="4195" y="25049"/>
                      <a:pt x="6385" y="28668"/>
                      <a:pt x="8671" y="32383"/>
                    </a:cubicBezTo>
                    <a:cubicBezTo>
                      <a:pt x="18006" y="48099"/>
                      <a:pt x="42771" y="33812"/>
                      <a:pt x="33151" y="18000"/>
                    </a:cubicBezTo>
                    <a:lnTo>
                      <a:pt x="33151" y="180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7" name="Google Shape;57;p3"/>
              <p:cNvSpPr/>
              <p:nvPr/>
            </p:nvSpPr>
            <p:spPr>
              <a:xfrm rot="3397668">
                <a:off x="6829110" y="-921837"/>
                <a:ext cx="103621" cy="279977"/>
              </a:xfrm>
              <a:custGeom>
                <a:avLst/>
                <a:gdLst/>
                <a:ahLst/>
                <a:cxnLst/>
                <a:rect l="l" t="t" r="r" b="b"/>
                <a:pathLst>
                  <a:path w="103635" h="280016" extrusionOk="0">
                    <a:moveTo>
                      <a:pt x="67966" y="17270"/>
                    </a:moveTo>
                    <a:cubicBezTo>
                      <a:pt x="76062" y="38892"/>
                      <a:pt x="75872" y="61180"/>
                      <a:pt x="74348" y="83850"/>
                    </a:cubicBezTo>
                    <a:cubicBezTo>
                      <a:pt x="72823" y="106900"/>
                      <a:pt x="71204" y="130141"/>
                      <a:pt x="66823" y="152811"/>
                    </a:cubicBezTo>
                    <a:cubicBezTo>
                      <a:pt x="59298" y="192149"/>
                      <a:pt x="42534" y="231773"/>
                      <a:pt x="6815" y="253204"/>
                    </a:cubicBezTo>
                    <a:cubicBezTo>
                      <a:pt x="-8901" y="262634"/>
                      <a:pt x="5386" y="287399"/>
                      <a:pt x="21198" y="277874"/>
                    </a:cubicBezTo>
                    <a:cubicBezTo>
                      <a:pt x="61775" y="253585"/>
                      <a:pt x="84063" y="209865"/>
                      <a:pt x="93398" y="164812"/>
                    </a:cubicBezTo>
                    <a:cubicBezTo>
                      <a:pt x="98827" y="138904"/>
                      <a:pt x="100922" y="112329"/>
                      <a:pt x="102732" y="85945"/>
                    </a:cubicBezTo>
                    <a:cubicBezTo>
                      <a:pt x="104447" y="60228"/>
                      <a:pt x="104542" y="34129"/>
                      <a:pt x="95493" y="9650"/>
                    </a:cubicBezTo>
                    <a:cubicBezTo>
                      <a:pt x="89111" y="-7400"/>
                      <a:pt x="61489" y="30"/>
                      <a:pt x="67966" y="17270"/>
                    </a:cubicBezTo>
                    <a:lnTo>
                      <a:pt x="67966" y="1727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sp>
        <p:nvSpPr>
          <p:cNvPr id="58" name="Google Shape;58;p3" descr="Envelope with solid fill"/>
          <p:cNvSpPr/>
          <p:nvPr/>
        </p:nvSpPr>
        <p:spPr>
          <a:xfrm rot="-1476510">
            <a:off x="2468543" y="3989099"/>
            <a:ext cx="548971" cy="384279"/>
          </a:xfrm>
          <a:custGeom>
            <a:avLst/>
            <a:gdLst/>
            <a:ahLst/>
            <a:cxnLst/>
            <a:rect l="l" t="t" r="r" b="b"/>
            <a:pathLst>
              <a:path w="762000" h="533400" extrusionOk="0">
                <a:moveTo>
                  <a:pt x="0" y="0"/>
                </a:moveTo>
                <a:lnTo>
                  <a:pt x="0" y="533400"/>
                </a:lnTo>
                <a:lnTo>
                  <a:pt x="762000" y="533400"/>
                </a:lnTo>
                <a:lnTo>
                  <a:pt x="762000" y="0"/>
                </a:lnTo>
                <a:lnTo>
                  <a:pt x="0" y="0"/>
                </a:lnTo>
                <a:close/>
                <a:moveTo>
                  <a:pt x="394335" y="332423"/>
                </a:moveTo>
                <a:cubicBezTo>
                  <a:pt x="386715" y="340043"/>
                  <a:pt x="375285" y="340043"/>
                  <a:pt x="367665" y="332423"/>
                </a:cubicBezTo>
                <a:lnTo>
                  <a:pt x="85725" y="57150"/>
                </a:lnTo>
                <a:lnTo>
                  <a:pt x="677228" y="57150"/>
                </a:lnTo>
                <a:lnTo>
                  <a:pt x="394335" y="332423"/>
                </a:lnTo>
                <a:close/>
                <a:moveTo>
                  <a:pt x="242888" y="263843"/>
                </a:moveTo>
                <a:lnTo>
                  <a:pt x="57150" y="450533"/>
                </a:lnTo>
                <a:lnTo>
                  <a:pt x="57150" y="81915"/>
                </a:lnTo>
                <a:lnTo>
                  <a:pt x="242888" y="263843"/>
                </a:lnTo>
                <a:close/>
                <a:moveTo>
                  <a:pt x="270510" y="290513"/>
                </a:moveTo>
                <a:lnTo>
                  <a:pt x="341948" y="360045"/>
                </a:lnTo>
                <a:cubicBezTo>
                  <a:pt x="353378" y="370523"/>
                  <a:pt x="367665" y="376238"/>
                  <a:pt x="381953" y="376238"/>
                </a:cubicBezTo>
                <a:cubicBezTo>
                  <a:pt x="396240" y="376238"/>
                  <a:pt x="410528" y="370523"/>
                  <a:pt x="421958" y="360045"/>
                </a:cubicBezTo>
                <a:lnTo>
                  <a:pt x="493395" y="290513"/>
                </a:lnTo>
                <a:lnTo>
                  <a:pt x="678180" y="476250"/>
                </a:lnTo>
                <a:lnTo>
                  <a:pt x="84773" y="476250"/>
                </a:lnTo>
                <a:lnTo>
                  <a:pt x="270510" y="290513"/>
                </a:lnTo>
                <a:close/>
                <a:moveTo>
                  <a:pt x="519113" y="263843"/>
                </a:moveTo>
                <a:lnTo>
                  <a:pt x="704850" y="82868"/>
                </a:lnTo>
                <a:lnTo>
                  <a:pt x="704850" y="449580"/>
                </a:lnTo>
                <a:lnTo>
                  <a:pt x="519113" y="26384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9" name="Google Shape;59;p3"/>
          <p:cNvSpPr txBox="1">
            <a:spLocks noGrp="1"/>
          </p:cNvSpPr>
          <p:nvPr>
            <p:ph type="title"/>
          </p:nvPr>
        </p:nvSpPr>
        <p:spPr>
          <a:xfrm>
            <a:off x="4889007" y="2399475"/>
            <a:ext cx="6836400" cy="1166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7000"/>
              <a:buFont typeface="Aldrich"/>
              <a:buNone/>
              <a:defRPr sz="7000"/>
            </a:lvl1pPr>
            <a:lvl2pPr lvl="1"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60" name="Google Shape;60;p3"/>
          <p:cNvSpPr txBox="1">
            <a:spLocks noGrp="1"/>
          </p:cNvSpPr>
          <p:nvPr>
            <p:ph type="body" idx="1"/>
          </p:nvPr>
        </p:nvSpPr>
        <p:spPr>
          <a:xfrm>
            <a:off x="4888975" y="3636152"/>
            <a:ext cx="6836400" cy="1968900"/>
          </a:xfrm>
          <a:prstGeom prst="rect">
            <a:avLst/>
          </a:prstGeom>
          <a:noFill/>
          <a:ln>
            <a:noFill/>
          </a:ln>
        </p:spPr>
        <p:txBody>
          <a:bodyPr spcFirstLastPara="1" wrap="square" lIns="121900" tIns="121900" rIns="121900" bIns="121900" anchor="t" anchorCtr="0">
            <a:no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2100"/>
              </a:spcBef>
              <a:spcAft>
                <a:spcPts val="0"/>
              </a:spcAft>
              <a:buSzPts val="1800"/>
              <a:buChar char="○"/>
              <a:defRPr/>
            </a:lvl2pPr>
            <a:lvl3pPr marL="1371600" lvl="2" indent="-342900" algn="ctr">
              <a:lnSpc>
                <a:spcPct val="115000"/>
              </a:lnSpc>
              <a:spcBef>
                <a:spcPts val="2100"/>
              </a:spcBef>
              <a:spcAft>
                <a:spcPts val="0"/>
              </a:spcAft>
              <a:buSzPts val="1800"/>
              <a:buChar char="■"/>
              <a:defRPr/>
            </a:lvl3pPr>
            <a:lvl4pPr marL="1828800" lvl="3" indent="-342900" algn="ctr">
              <a:lnSpc>
                <a:spcPct val="115000"/>
              </a:lnSpc>
              <a:spcBef>
                <a:spcPts val="2100"/>
              </a:spcBef>
              <a:spcAft>
                <a:spcPts val="0"/>
              </a:spcAft>
              <a:buSzPts val="1800"/>
              <a:buChar char="●"/>
              <a:defRPr/>
            </a:lvl4pPr>
            <a:lvl5pPr marL="2286000" lvl="4" indent="-342900" algn="ctr">
              <a:lnSpc>
                <a:spcPct val="115000"/>
              </a:lnSpc>
              <a:spcBef>
                <a:spcPts val="2100"/>
              </a:spcBef>
              <a:spcAft>
                <a:spcPts val="0"/>
              </a:spcAft>
              <a:buSzPts val="1800"/>
              <a:buChar char="○"/>
              <a:defRPr/>
            </a:lvl5pPr>
            <a:lvl6pPr marL="2743200" lvl="5" indent="-342900" algn="ctr">
              <a:lnSpc>
                <a:spcPct val="115000"/>
              </a:lnSpc>
              <a:spcBef>
                <a:spcPts val="2100"/>
              </a:spcBef>
              <a:spcAft>
                <a:spcPts val="0"/>
              </a:spcAft>
              <a:buSzPts val="1800"/>
              <a:buChar char="■"/>
              <a:defRPr/>
            </a:lvl6pPr>
            <a:lvl7pPr marL="3200400" lvl="6" indent="-342900" algn="ctr">
              <a:lnSpc>
                <a:spcPct val="115000"/>
              </a:lnSpc>
              <a:spcBef>
                <a:spcPts val="2100"/>
              </a:spcBef>
              <a:spcAft>
                <a:spcPts val="0"/>
              </a:spcAft>
              <a:buSzPts val="1800"/>
              <a:buChar char="●"/>
              <a:defRPr/>
            </a:lvl7pPr>
            <a:lvl8pPr marL="3657600" lvl="7" indent="-342900" algn="ctr">
              <a:lnSpc>
                <a:spcPct val="115000"/>
              </a:lnSpc>
              <a:spcBef>
                <a:spcPts val="2100"/>
              </a:spcBef>
              <a:spcAft>
                <a:spcPts val="0"/>
              </a:spcAft>
              <a:buSzPts val="1800"/>
              <a:buChar char="○"/>
              <a:defRPr/>
            </a:lvl8pPr>
            <a:lvl9pPr marL="4114800" lvl="8" indent="-342900" algn="ctr">
              <a:lnSpc>
                <a:spcPct val="115000"/>
              </a:lnSpc>
              <a:spcBef>
                <a:spcPts val="2100"/>
              </a:spcBef>
              <a:spcAft>
                <a:spcPts val="2100"/>
              </a:spcAft>
              <a:buSzPts val="1800"/>
              <a:buChar char="■"/>
              <a:defRPr/>
            </a:lvl9pPr>
          </a:lstStyle>
          <a:p>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62"/>
        <p:cNvGrpSpPr/>
        <p:nvPr/>
      </p:nvGrpSpPr>
      <p:grpSpPr>
        <a:xfrm>
          <a:off x="0" y="0"/>
          <a:ext cx="0" cy="0"/>
          <a:chOff x="0" y="0"/>
          <a:chExt cx="0" cy="0"/>
        </a:xfrm>
      </p:grpSpPr>
      <p:sp>
        <p:nvSpPr>
          <p:cNvPr id="63" name="Google Shape;63;p4"/>
          <p:cNvSpPr/>
          <p:nvPr/>
        </p:nvSpPr>
        <p:spPr>
          <a:xfrm rot="4059997" flipH="1">
            <a:off x="7286238" y="559716"/>
            <a:ext cx="6015092" cy="5039175"/>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64" name="Google Shape;64;p4"/>
          <p:cNvSpPr txBox="1">
            <a:spLocks noGrp="1"/>
          </p:cNvSpPr>
          <p:nvPr>
            <p:ph type="title"/>
          </p:nvPr>
        </p:nvSpPr>
        <p:spPr>
          <a:xfrm>
            <a:off x="720400" y="669575"/>
            <a:ext cx="11055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65" name="Google Shape;65;p4"/>
          <p:cNvGrpSpPr/>
          <p:nvPr/>
        </p:nvGrpSpPr>
        <p:grpSpPr>
          <a:xfrm>
            <a:off x="9727690" y="1234440"/>
            <a:ext cx="2207165" cy="5623563"/>
            <a:chOff x="9727690" y="1234440"/>
            <a:chExt cx="2207165" cy="5623563"/>
          </a:xfrm>
        </p:grpSpPr>
        <p:sp>
          <p:nvSpPr>
            <p:cNvPr id="66" name="Google Shape;66;p4"/>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7" name="Google Shape;67;p4"/>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8" name="Google Shape;68;p4"/>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9" name="Google Shape;69;p4"/>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0" name="Google Shape;70;p4"/>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1" name="Google Shape;71;p4"/>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2" name="Google Shape;72;p4"/>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3" name="Google Shape;73;p4"/>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4" name="Google Shape;74;p4"/>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5" name="Google Shape;75;p4"/>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6" name="Google Shape;76;p4"/>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77" name="Google Shape;77;p4"/>
            <p:cNvGrpSpPr/>
            <p:nvPr/>
          </p:nvGrpSpPr>
          <p:grpSpPr>
            <a:xfrm>
              <a:off x="9806789" y="1588537"/>
              <a:ext cx="995594" cy="110491"/>
              <a:chOff x="5414581" y="1622202"/>
              <a:chExt cx="664083" cy="81724"/>
            </a:xfrm>
          </p:grpSpPr>
          <p:sp>
            <p:nvSpPr>
              <p:cNvPr id="78" name="Google Shape;78;p4"/>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79" name="Google Shape;79;p4"/>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0" name="Google Shape;80;p4"/>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1" name="Google Shape;81;p4"/>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 name="Google Shape;82;p4"/>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3" name="Google Shape;83;p4"/>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4" name="Google Shape;84;p4"/>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5" name="Google Shape;85;p4"/>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6" name="Google Shape;86;p4"/>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7" name="Google Shape;87;p4"/>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8" name="Google Shape;88;p4"/>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9" name="Google Shape;89;p4"/>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90" name="Google Shape;90;p4"/>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91" name="Google Shape;91;p4"/>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92" name="Google Shape;92;p4"/>
            <p:cNvGrpSpPr/>
            <p:nvPr/>
          </p:nvGrpSpPr>
          <p:grpSpPr>
            <a:xfrm>
              <a:off x="10849934" y="1590597"/>
              <a:ext cx="995593" cy="110491"/>
              <a:chOff x="6110382" y="1623726"/>
              <a:chExt cx="664083" cy="81724"/>
            </a:xfrm>
          </p:grpSpPr>
          <p:grpSp>
            <p:nvGrpSpPr>
              <p:cNvPr id="93" name="Google Shape;93;p4"/>
              <p:cNvGrpSpPr/>
              <p:nvPr/>
            </p:nvGrpSpPr>
            <p:grpSpPr>
              <a:xfrm>
                <a:off x="6110382" y="1623726"/>
                <a:ext cx="19050" cy="81724"/>
                <a:chOff x="6110382" y="1623726"/>
                <a:chExt cx="19050" cy="81724"/>
              </a:xfrm>
            </p:grpSpPr>
            <p:sp>
              <p:nvSpPr>
                <p:cNvPr id="94" name="Google Shape;94;p4"/>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95" name="Google Shape;95;p4"/>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96" name="Google Shape;96;p4"/>
              <p:cNvGrpSpPr/>
              <p:nvPr/>
            </p:nvGrpSpPr>
            <p:grpSpPr>
              <a:xfrm>
                <a:off x="6160008" y="1623726"/>
                <a:ext cx="19050" cy="81724"/>
                <a:chOff x="6160008" y="1623726"/>
                <a:chExt cx="19050" cy="81724"/>
              </a:xfrm>
            </p:grpSpPr>
            <p:sp>
              <p:nvSpPr>
                <p:cNvPr id="97" name="Google Shape;97;p4"/>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98" name="Google Shape;98;p4"/>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99" name="Google Shape;99;p4"/>
              <p:cNvGrpSpPr/>
              <p:nvPr/>
            </p:nvGrpSpPr>
            <p:grpSpPr>
              <a:xfrm>
                <a:off x="6209633" y="1623726"/>
                <a:ext cx="19050" cy="81724"/>
                <a:chOff x="6209633" y="1623726"/>
                <a:chExt cx="19050" cy="81724"/>
              </a:xfrm>
            </p:grpSpPr>
            <p:sp>
              <p:nvSpPr>
                <p:cNvPr id="100" name="Google Shape;100;p4"/>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01" name="Google Shape;101;p4"/>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02" name="Google Shape;102;p4"/>
              <p:cNvGrpSpPr/>
              <p:nvPr/>
            </p:nvGrpSpPr>
            <p:grpSpPr>
              <a:xfrm>
                <a:off x="6259258" y="1623726"/>
                <a:ext cx="19050" cy="81724"/>
                <a:chOff x="6259258" y="1623726"/>
                <a:chExt cx="19050" cy="81724"/>
              </a:xfrm>
            </p:grpSpPr>
            <p:sp>
              <p:nvSpPr>
                <p:cNvPr id="103" name="Google Shape;103;p4"/>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04" name="Google Shape;104;p4"/>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05" name="Google Shape;105;p4"/>
              <p:cNvGrpSpPr/>
              <p:nvPr/>
            </p:nvGrpSpPr>
            <p:grpSpPr>
              <a:xfrm>
                <a:off x="6308883" y="1623726"/>
                <a:ext cx="19050" cy="81724"/>
                <a:chOff x="6308883" y="1623726"/>
                <a:chExt cx="19050" cy="81724"/>
              </a:xfrm>
            </p:grpSpPr>
            <p:sp>
              <p:nvSpPr>
                <p:cNvPr id="106" name="Google Shape;106;p4"/>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07" name="Google Shape;107;p4"/>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08" name="Google Shape;108;p4"/>
              <p:cNvGrpSpPr/>
              <p:nvPr/>
            </p:nvGrpSpPr>
            <p:grpSpPr>
              <a:xfrm>
                <a:off x="6358509" y="1623726"/>
                <a:ext cx="19050" cy="81724"/>
                <a:chOff x="6358509" y="1623726"/>
                <a:chExt cx="19050" cy="81724"/>
              </a:xfrm>
            </p:grpSpPr>
            <p:sp>
              <p:nvSpPr>
                <p:cNvPr id="109" name="Google Shape;109;p4"/>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10" name="Google Shape;110;p4"/>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11" name="Google Shape;111;p4"/>
              <p:cNvGrpSpPr/>
              <p:nvPr/>
            </p:nvGrpSpPr>
            <p:grpSpPr>
              <a:xfrm>
                <a:off x="6408039" y="1623726"/>
                <a:ext cx="19050" cy="81724"/>
                <a:chOff x="6408039" y="1623726"/>
                <a:chExt cx="19050" cy="81724"/>
              </a:xfrm>
            </p:grpSpPr>
            <p:sp>
              <p:nvSpPr>
                <p:cNvPr id="112" name="Google Shape;112;p4"/>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13" name="Google Shape;113;p4"/>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14" name="Google Shape;114;p4"/>
              <p:cNvGrpSpPr/>
              <p:nvPr/>
            </p:nvGrpSpPr>
            <p:grpSpPr>
              <a:xfrm>
                <a:off x="6457664" y="1623726"/>
                <a:ext cx="19050" cy="81724"/>
                <a:chOff x="6457664" y="1623726"/>
                <a:chExt cx="19050" cy="81724"/>
              </a:xfrm>
            </p:grpSpPr>
            <p:sp>
              <p:nvSpPr>
                <p:cNvPr id="115" name="Google Shape;115;p4"/>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16" name="Google Shape;116;p4"/>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17" name="Google Shape;117;p4"/>
              <p:cNvGrpSpPr/>
              <p:nvPr/>
            </p:nvGrpSpPr>
            <p:grpSpPr>
              <a:xfrm>
                <a:off x="6507289" y="1623726"/>
                <a:ext cx="19050" cy="81724"/>
                <a:chOff x="6507289" y="1623726"/>
                <a:chExt cx="19050" cy="81724"/>
              </a:xfrm>
            </p:grpSpPr>
            <p:sp>
              <p:nvSpPr>
                <p:cNvPr id="118" name="Google Shape;118;p4"/>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19" name="Google Shape;119;p4"/>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20" name="Google Shape;120;p4"/>
              <p:cNvGrpSpPr/>
              <p:nvPr/>
            </p:nvGrpSpPr>
            <p:grpSpPr>
              <a:xfrm>
                <a:off x="6556914" y="1623726"/>
                <a:ext cx="19050" cy="81724"/>
                <a:chOff x="6556914" y="1623726"/>
                <a:chExt cx="19050" cy="81724"/>
              </a:xfrm>
            </p:grpSpPr>
            <p:sp>
              <p:nvSpPr>
                <p:cNvPr id="121" name="Google Shape;121;p4"/>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22" name="Google Shape;122;p4"/>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23" name="Google Shape;123;p4"/>
              <p:cNvGrpSpPr/>
              <p:nvPr/>
            </p:nvGrpSpPr>
            <p:grpSpPr>
              <a:xfrm>
                <a:off x="6606540" y="1623726"/>
                <a:ext cx="19050" cy="81724"/>
                <a:chOff x="6606540" y="1623726"/>
                <a:chExt cx="19050" cy="81724"/>
              </a:xfrm>
            </p:grpSpPr>
            <p:sp>
              <p:nvSpPr>
                <p:cNvPr id="124" name="Google Shape;124;p4"/>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25" name="Google Shape;125;p4"/>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26" name="Google Shape;126;p4"/>
              <p:cNvGrpSpPr/>
              <p:nvPr/>
            </p:nvGrpSpPr>
            <p:grpSpPr>
              <a:xfrm>
                <a:off x="6656165" y="1623726"/>
                <a:ext cx="19050" cy="81724"/>
                <a:chOff x="6656165" y="1623726"/>
                <a:chExt cx="19050" cy="81724"/>
              </a:xfrm>
            </p:grpSpPr>
            <p:sp>
              <p:nvSpPr>
                <p:cNvPr id="127" name="Google Shape;127;p4"/>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28" name="Google Shape;128;p4"/>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29" name="Google Shape;129;p4"/>
              <p:cNvGrpSpPr/>
              <p:nvPr/>
            </p:nvGrpSpPr>
            <p:grpSpPr>
              <a:xfrm>
                <a:off x="6705790" y="1623726"/>
                <a:ext cx="19050" cy="81724"/>
                <a:chOff x="6705790" y="1623726"/>
                <a:chExt cx="19050" cy="81724"/>
              </a:xfrm>
            </p:grpSpPr>
            <p:sp>
              <p:nvSpPr>
                <p:cNvPr id="130" name="Google Shape;130;p4"/>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31" name="Google Shape;131;p4"/>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32" name="Google Shape;132;p4"/>
              <p:cNvGrpSpPr/>
              <p:nvPr/>
            </p:nvGrpSpPr>
            <p:grpSpPr>
              <a:xfrm>
                <a:off x="6755415" y="1623726"/>
                <a:ext cx="19050" cy="81724"/>
                <a:chOff x="6755415" y="1623726"/>
                <a:chExt cx="19050" cy="81724"/>
              </a:xfrm>
            </p:grpSpPr>
            <p:sp>
              <p:nvSpPr>
                <p:cNvPr id="133" name="Google Shape;133;p4"/>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34" name="Google Shape;134;p4"/>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grpSp>
          <p:nvGrpSpPr>
            <p:cNvPr id="135" name="Google Shape;135;p4"/>
            <p:cNvGrpSpPr/>
            <p:nvPr/>
          </p:nvGrpSpPr>
          <p:grpSpPr>
            <a:xfrm>
              <a:off x="10230615" y="2148078"/>
              <a:ext cx="1201651" cy="385304"/>
              <a:chOff x="5697283" y="2036064"/>
              <a:chExt cx="801528" cy="284988"/>
            </a:xfrm>
          </p:grpSpPr>
          <p:grpSp>
            <p:nvGrpSpPr>
              <p:cNvPr id="136" name="Google Shape;136;p4"/>
              <p:cNvGrpSpPr/>
              <p:nvPr/>
            </p:nvGrpSpPr>
            <p:grpSpPr>
              <a:xfrm>
                <a:off x="5697283" y="2036826"/>
                <a:ext cx="801433" cy="284226"/>
                <a:chOff x="5697283" y="2036826"/>
                <a:chExt cx="801433" cy="284226"/>
              </a:xfrm>
            </p:grpSpPr>
            <p:sp>
              <p:nvSpPr>
                <p:cNvPr id="137" name="Google Shape;137;p4"/>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38" name="Google Shape;138;p4"/>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39" name="Google Shape;139;p4"/>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40" name="Google Shape;140;p4"/>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141" name="Google Shape;141;p4"/>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42" name="Google Shape;142;p4"/>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43" name="Google Shape;143;p4"/>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44" name="Google Shape;144;p4"/>
            <p:cNvGrpSpPr/>
            <p:nvPr/>
          </p:nvGrpSpPr>
          <p:grpSpPr>
            <a:xfrm>
              <a:off x="10022416" y="5484201"/>
              <a:ext cx="1618052" cy="1373802"/>
              <a:chOff x="5558409" y="4503610"/>
              <a:chExt cx="1079277" cy="1016126"/>
            </a:xfrm>
          </p:grpSpPr>
          <p:sp>
            <p:nvSpPr>
              <p:cNvPr id="145" name="Google Shape;145;p4"/>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46" name="Google Shape;146;p4"/>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47" name="Google Shape;147;p4"/>
            <p:cNvGrpSpPr/>
            <p:nvPr/>
          </p:nvGrpSpPr>
          <p:grpSpPr>
            <a:xfrm>
              <a:off x="10022416" y="5548074"/>
              <a:ext cx="1618052" cy="40049"/>
              <a:chOff x="5558409" y="4550854"/>
              <a:chExt cx="1079277" cy="29622"/>
            </a:xfrm>
          </p:grpSpPr>
          <p:sp>
            <p:nvSpPr>
              <p:cNvPr id="148" name="Google Shape;148;p4"/>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49" name="Google Shape;149;p4"/>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50" name="Google Shape;150;p4"/>
            <p:cNvGrpSpPr/>
            <p:nvPr/>
          </p:nvGrpSpPr>
          <p:grpSpPr>
            <a:xfrm>
              <a:off x="10022416" y="5621607"/>
              <a:ext cx="1618052" cy="40049"/>
              <a:chOff x="5558409" y="4605242"/>
              <a:chExt cx="1079277" cy="29622"/>
            </a:xfrm>
          </p:grpSpPr>
          <p:sp>
            <p:nvSpPr>
              <p:cNvPr id="151" name="Google Shape;151;p4"/>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52" name="Google Shape;152;p4"/>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53" name="Google Shape;153;p4"/>
            <p:cNvGrpSpPr/>
            <p:nvPr/>
          </p:nvGrpSpPr>
          <p:grpSpPr>
            <a:xfrm>
              <a:off x="10056544" y="5414532"/>
              <a:ext cx="1549796" cy="41853"/>
              <a:chOff x="5581173" y="4452080"/>
              <a:chExt cx="1033749" cy="30956"/>
            </a:xfrm>
          </p:grpSpPr>
          <p:sp>
            <p:nvSpPr>
              <p:cNvPr id="154" name="Google Shape;154;p4"/>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55" name="Google Shape;155;p4"/>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56" name="Google Shape;156;p4"/>
            <p:cNvGrpSpPr/>
            <p:nvPr/>
          </p:nvGrpSpPr>
          <p:grpSpPr>
            <a:xfrm>
              <a:off x="10056544" y="2015823"/>
              <a:ext cx="1549796" cy="132254"/>
              <a:chOff x="5581173" y="1938242"/>
              <a:chExt cx="1033749" cy="97821"/>
            </a:xfrm>
          </p:grpSpPr>
          <p:sp>
            <p:nvSpPr>
              <p:cNvPr id="157" name="Google Shape;157;p4"/>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58" name="Google Shape;158;p4"/>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59" name="Google Shape;159;p4"/>
            <p:cNvGrpSpPr/>
            <p:nvPr/>
          </p:nvGrpSpPr>
          <p:grpSpPr>
            <a:xfrm>
              <a:off x="10550057" y="2585278"/>
              <a:ext cx="562770" cy="814264"/>
              <a:chOff x="5910357" y="2359437"/>
              <a:chExt cx="375380" cy="602266"/>
            </a:xfrm>
          </p:grpSpPr>
          <p:grpSp>
            <p:nvGrpSpPr>
              <p:cNvPr id="160" name="Google Shape;160;p4"/>
              <p:cNvGrpSpPr/>
              <p:nvPr/>
            </p:nvGrpSpPr>
            <p:grpSpPr>
              <a:xfrm>
                <a:off x="5910357" y="2361247"/>
                <a:ext cx="375285" cy="600456"/>
                <a:chOff x="5910357" y="2361247"/>
                <a:chExt cx="375285" cy="600456"/>
              </a:xfrm>
            </p:grpSpPr>
            <p:sp>
              <p:nvSpPr>
                <p:cNvPr id="161" name="Google Shape;161;p4"/>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62" name="Google Shape;162;p4"/>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63" name="Google Shape;163;p4"/>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64" name="Google Shape;164;p4"/>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165" name="Google Shape;165;p4"/>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66" name="Google Shape;166;p4"/>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67" name="Google Shape;167;p4"/>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68" name="Google Shape;168;p4"/>
            <p:cNvGrpSpPr/>
            <p:nvPr/>
          </p:nvGrpSpPr>
          <p:grpSpPr>
            <a:xfrm>
              <a:off x="10443028" y="4081386"/>
              <a:ext cx="806386" cy="594398"/>
              <a:chOff x="5717721" y="3118847"/>
              <a:chExt cx="727195" cy="594398"/>
            </a:xfrm>
          </p:grpSpPr>
          <p:sp>
            <p:nvSpPr>
              <p:cNvPr id="169" name="Google Shape;169;p4"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70" name="Google Shape;170;p4"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sp>
        <p:nvSpPr>
          <p:cNvPr id="171" name="Google Shape;171;p4"/>
          <p:cNvSpPr txBox="1">
            <a:spLocks noGrp="1"/>
          </p:cNvSpPr>
          <p:nvPr>
            <p:ph type="body" idx="1"/>
          </p:nvPr>
        </p:nvSpPr>
        <p:spPr>
          <a:xfrm>
            <a:off x="720400"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2" name="Google Shape;172;p4"/>
          <p:cNvSpPr txBox="1">
            <a:spLocks noGrp="1"/>
          </p:cNvSpPr>
          <p:nvPr>
            <p:ph type="body" idx="2"/>
          </p:nvPr>
        </p:nvSpPr>
        <p:spPr>
          <a:xfrm>
            <a:off x="4678325"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3" name="Google Shape;173;p4"/>
          <p:cNvSpPr txBox="1">
            <a:spLocks noGrp="1"/>
          </p:cNvSpPr>
          <p:nvPr>
            <p:ph type="body" idx="3"/>
          </p:nvPr>
        </p:nvSpPr>
        <p:spPr>
          <a:xfrm>
            <a:off x="720400"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4" name="Google Shape;174;p4"/>
          <p:cNvSpPr txBox="1">
            <a:spLocks noGrp="1"/>
          </p:cNvSpPr>
          <p:nvPr>
            <p:ph type="body" idx="4"/>
          </p:nvPr>
        </p:nvSpPr>
        <p:spPr>
          <a:xfrm>
            <a:off x="4678325"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5" name="Google Shape;175;p4"/>
          <p:cNvSpPr txBox="1">
            <a:spLocks noGrp="1"/>
          </p:cNvSpPr>
          <p:nvPr>
            <p:ph type="title" idx="5"/>
          </p:nvPr>
        </p:nvSpPr>
        <p:spPr>
          <a:xfrm>
            <a:off x="720400"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6" name="Google Shape;176;p4"/>
          <p:cNvSpPr txBox="1">
            <a:spLocks noGrp="1"/>
          </p:cNvSpPr>
          <p:nvPr>
            <p:ph type="title" idx="6"/>
          </p:nvPr>
        </p:nvSpPr>
        <p:spPr>
          <a:xfrm>
            <a:off x="4678325"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7" name="Google Shape;177;p4"/>
          <p:cNvSpPr txBox="1">
            <a:spLocks noGrp="1"/>
          </p:cNvSpPr>
          <p:nvPr>
            <p:ph type="title" idx="7"/>
          </p:nvPr>
        </p:nvSpPr>
        <p:spPr>
          <a:xfrm>
            <a:off x="720400"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8" name="Google Shape;178;p4"/>
          <p:cNvSpPr txBox="1">
            <a:spLocks noGrp="1"/>
          </p:cNvSpPr>
          <p:nvPr>
            <p:ph type="title" idx="8"/>
          </p:nvPr>
        </p:nvSpPr>
        <p:spPr>
          <a:xfrm>
            <a:off x="4678325"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grpSp>
        <p:nvGrpSpPr>
          <p:cNvPr id="179" name="Google Shape;179;p4"/>
          <p:cNvGrpSpPr/>
          <p:nvPr/>
        </p:nvGrpSpPr>
        <p:grpSpPr>
          <a:xfrm>
            <a:off x="9673954" y="2330612"/>
            <a:ext cx="1065677" cy="326130"/>
            <a:chOff x="6551993" y="1927595"/>
            <a:chExt cx="2643703" cy="2139960"/>
          </a:xfrm>
        </p:grpSpPr>
        <p:grpSp>
          <p:nvGrpSpPr>
            <p:cNvPr id="180" name="Google Shape;180;p4"/>
            <p:cNvGrpSpPr/>
            <p:nvPr/>
          </p:nvGrpSpPr>
          <p:grpSpPr>
            <a:xfrm>
              <a:off x="6551993" y="1927719"/>
              <a:ext cx="2643703" cy="2139836"/>
              <a:chOff x="6551993" y="1927719"/>
              <a:chExt cx="2643703" cy="2139836"/>
            </a:xfrm>
          </p:grpSpPr>
          <p:sp>
            <p:nvSpPr>
              <p:cNvPr id="181" name="Google Shape;181;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82" name="Google Shape;182;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183" name="Google Shape;183;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84" name="Google Shape;184;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85" name="Google Shape;185;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86" name="Google Shape;186;p4"/>
          <p:cNvGrpSpPr/>
          <p:nvPr/>
        </p:nvGrpSpPr>
        <p:grpSpPr>
          <a:xfrm rot="-1458097">
            <a:off x="8671339" y="3177453"/>
            <a:ext cx="1065729" cy="658087"/>
            <a:chOff x="6551993" y="1927595"/>
            <a:chExt cx="2643703" cy="2139960"/>
          </a:xfrm>
        </p:grpSpPr>
        <p:grpSp>
          <p:nvGrpSpPr>
            <p:cNvPr id="187" name="Google Shape;187;p4"/>
            <p:cNvGrpSpPr/>
            <p:nvPr/>
          </p:nvGrpSpPr>
          <p:grpSpPr>
            <a:xfrm>
              <a:off x="6551993" y="1927719"/>
              <a:ext cx="2643703" cy="2139836"/>
              <a:chOff x="6551993" y="1927719"/>
              <a:chExt cx="2643703" cy="2139836"/>
            </a:xfrm>
          </p:grpSpPr>
          <p:sp>
            <p:nvSpPr>
              <p:cNvPr id="188" name="Google Shape;188;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89" name="Google Shape;189;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190" name="Google Shape;190;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91" name="Google Shape;191;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92" name="Google Shape;192;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193" name="Google Shape;193;p4"/>
          <p:cNvGrpSpPr/>
          <p:nvPr/>
        </p:nvGrpSpPr>
        <p:grpSpPr>
          <a:xfrm rot="577851" flipH="1">
            <a:off x="8620594" y="2420995"/>
            <a:ext cx="842258" cy="520008"/>
            <a:chOff x="6551993" y="1927595"/>
            <a:chExt cx="2643703" cy="2139960"/>
          </a:xfrm>
        </p:grpSpPr>
        <p:grpSp>
          <p:nvGrpSpPr>
            <p:cNvPr id="194" name="Google Shape;194;p4"/>
            <p:cNvGrpSpPr/>
            <p:nvPr/>
          </p:nvGrpSpPr>
          <p:grpSpPr>
            <a:xfrm>
              <a:off x="6551993" y="1927719"/>
              <a:ext cx="2643703" cy="2139836"/>
              <a:chOff x="6551993" y="1927719"/>
              <a:chExt cx="2643703" cy="2139836"/>
            </a:xfrm>
          </p:grpSpPr>
          <p:sp>
            <p:nvSpPr>
              <p:cNvPr id="195" name="Google Shape;195;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96" name="Google Shape;196;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197" name="Google Shape;197;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98" name="Google Shape;198;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99" name="Google Shape;199;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200" name="Google Shape;200;p4"/>
          <p:cNvGrpSpPr/>
          <p:nvPr/>
        </p:nvGrpSpPr>
        <p:grpSpPr>
          <a:xfrm rot="-2961975">
            <a:off x="8893305" y="4070134"/>
            <a:ext cx="1063211" cy="363345"/>
            <a:chOff x="6551993" y="1927595"/>
            <a:chExt cx="2643703" cy="2139960"/>
          </a:xfrm>
        </p:grpSpPr>
        <p:grpSp>
          <p:nvGrpSpPr>
            <p:cNvPr id="201" name="Google Shape;201;p4"/>
            <p:cNvGrpSpPr/>
            <p:nvPr/>
          </p:nvGrpSpPr>
          <p:grpSpPr>
            <a:xfrm>
              <a:off x="6551993" y="1927719"/>
              <a:ext cx="2643703" cy="2139836"/>
              <a:chOff x="6551993" y="1927719"/>
              <a:chExt cx="2643703" cy="2139836"/>
            </a:xfrm>
          </p:grpSpPr>
          <p:sp>
            <p:nvSpPr>
              <p:cNvPr id="202" name="Google Shape;20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03" name="Google Shape;20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204" name="Google Shape;20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05" name="Google Shape;20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06" name="Google Shape;20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207" name="Google Shape;207;p4"/>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208" name="Google Shape;208;p4"/>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209" name="Google Shape;209;p4"/>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grpSp>
        <p:nvGrpSpPr>
          <p:cNvPr id="210" name="Google Shape;210;p4"/>
          <p:cNvGrpSpPr/>
          <p:nvPr/>
        </p:nvGrpSpPr>
        <p:grpSpPr>
          <a:xfrm rot="-790671" flipH="1">
            <a:off x="8783601" y="4884791"/>
            <a:ext cx="1065717" cy="658031"/>
            <a:chOff x="6551993" y="1927595"/>
            <a:chExt cx="2643703" cy="2139960"/>
          </a:xfrm>
        </p:grpSpPr>
        <p:grpSp>
          <p:nvGrpSpPr>
            <p:cNvPr id="211" name="Google Shape;211;p4"/>
            <p:cNvGrpSpPr/>
            <p:nvPr/>
          </p:nvGrpSpPr>
          <p:grpSpPr>
            <a:xfrm>
              <a:off x="6551993" y="1927719"/>
              <a:ext cx="2643703" cy="2139836"/>
              <a:chOff x="6551993" y="1927719"/>
              <a:chExt cx="2643703" cy="2139836"/>
            </a:xfrm>
          </p:grpSpPr>
          <p:sp>
            <p:nvSpPr>
              <p:cNvPr id="212" name="Google Shape;21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13" name="Google Shape;21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214" name="Google Shape;21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15" name="Google Shape;21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16" name="Google Shape;21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217"/>
        <p:cNvGrpSpPr/>
        <p:nvPr/>
      </p:nvGrpSpPr>
      <p:grpSpPr>
        <a:xfrm>
          <a:off x="0" y="0"/>
          <a:ext cx="0" cy="0"/>
          <a:chOff x="0" y="0"/>
          <a:chExt cx="0" cy="0"/>
        </a:xfrm>
      </p:grpSpPr>
      <p:sp>
        <p:nvSpPr>
          <p:cNvPr id="218" name="Google Shape;218;p5"/>
          <p:cNvSpPr/>
          <p:nvPr/>
        </p:nvSpPr>
        <p:spPr>
          <a:xfrm rot="-3794831">
            <a:off x="7859974" y="1774529"/>
            <a:ext cx="7325667" cy="3980087"/>
          </a:xfrm>
          <a:custGeom>
            <a:avLst/>
            <a:gdLst/>
            <a:ahLst/>
            <a:cxnLst/>
            <a:rect l="l" t="t" r="r" b="b"/>
            <a:pathLst>
              <a:path w="7325667" h="3980087" extrusionOk="0">
                <a:moveTo>
                  <a:pt x="3147241" y="2762487"/>
                </a:moveTo>
                <a:cubicBezTo>
                  <a:pt x="3178370" y="2820930"/>
                  <a:pt x="3207397" y="2880345"/>
                  <a:pt x="3234299" y="2940547"/>
                </a:cubicBezTo>
                <a:lnTo>
                  <a:pt x="3239336" y="2952943"/>
                </a:lnTo>
                <a:lnTo>
                  <a:pt x="1201769" y="3980087"/>
                </a:lnTo>
                <a:lnTo>
                  <a:pt x="0" y="1596113"/>
                </a:lnTo>
                <a:lnTo>
                  <a:pt x="118744" y="1545233"/>
                </a:lnTo>
                <a:cubicBezTo>
                  <a:pt x="412267" y="1430139"/>
                  <a:pt x="725818" y="1361950"/>
                  <a:pt x="1053296" y="1374605"/>
                </a:cubicBezTo>
                <a:cubicBezTo>
                  <a:pt x="1720811" y="1393812"/>
                  <a:pt x="2396747" y="1766510"/>
                  <a:pt x="2853868" y="2319133"/>
                </a:cubicBezTo>
                <a:cubicBezTo>
                  <a:pt x="2966281" y="2457699"/>
                  <a:pt x="3064231" y="2606639"/>
                  <a:pt x="3147241" y="2762487"/>
                </a:cubicBezTo>
                <a:close/>
                <a:moveTo>
                  <a:pt x="6885467" y="19777"/>
                </a:moveTo>
                <a:lnTo>
                  <a:pt x="7325667" y="893011"/>
                </a:lnTo>
                <a:lnTo>
                  <a:pt x="6048253" y="1536959"/>
                </a:lnTo>
                <a:lnTo>
                  <a:pt x="6008367" y="1523862"/>
                </a:lnTo>
                <a:cubicBezTo>
                  <a:pt x="5980783" y="1511775"/>
                  <a:pt x="5954566" y="1496418"/>
                  <a:pt x="5931084" y="1476162"/>
                </a:cubicBezTo>
                <a:cubicBezTo>
                  <a:pt x="5863355" y="1408188"/>
                  <a:pt x="5816358" y="1270986"/>
                  <a:pt x="5890669" y="1186008"/>
                </a:cubicBezTo>
                <a:cubicBezTo>
                  <a:pt x="5913595" y="1158583"/>
                  <a:pt x="5945297" y="1142911"/>
                  <a:pt x="5974773" y="1127201"/>
                </a:cubicBezTo>
                <a:cubicBezTo>
                  <a:pt x="6040340" y="1094526"/>
                  <a:pt x="6105874" y="1064476"/>
                  <a:pt x="6163778" y="1016130"/>
                </a:cubicBezTo>
                <a:cubicBezTo>
                  <a:pt x="6220600" y="967783"/>
                  <a:pt x="6269759" y="898516"/>
                  <a:pt x="6283940" y="817496"/>
                </a:cubicBezTo>
                <a:cubicBezTo>
                  <a:pt x="6300348" y="718179"/>
                  <a:pt x="6264290" y="617530"/>
                  <a:pt x="6258820" y="516919"/>
                </a:cubicBezTo>
                <a:cubicBezTo>
                  <a:pt x="6251189" y="349628"/>
                  <a:pt x="6333099" y="188879"/>
                  <a:pt x="6448905" y="98690"/>
                </a:cubicBezTo>
                <a:cubicBezTo>
                  <a:pt x="6536023" y="30872"/>
                  <a:pt x="6641054" y="0"/>
                  <a:pt x="6746348" y="0"/>
                </a:cubicBezTo>
                <a:cubicBezTo>
                  <a:pt x="6781031" y="0"/>
                  <a:pt x="6815747" y="3370"/>
                  <a:pt x="6849840" y="983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219" name="Google Shape;219;p5"/>
          <p:cNvSpPr/>
          <p:nvPr/>
        </p:nvSpPr>
        <p:spPr>
          <a:xfrm rot="-741852">
            <a:off x="5608689" y="1353625"/>
            <a:ext cx="6184236" cy="4397708"/>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220" name="Google Shape;220;p5"/>
          <p:cNvGrpSpPr/>
          <p:nvPr/>
        </p:nvGrpSpPr>
        <p:grpSpPr>
          <a:xfrm rot="-741869">
            <a:off x="10035497" y="958129"/>
            <a:ext cx="1324380" cy="1514349"/>
            <a:chOff x="9204036" y="1284493"/>
            <a:chExt cx="2465995" cy="2819717"/>
          </a:xfrm>
        </p:grpSpPr>
        <p:sp>
          <p:nvSpPr>
            <p:cNvPr id="221" name="Google Shape;221;p5"/>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22" name="Google Shape;222;p5"/>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223" name="Google Shape;223;p5"/>
          <p:cNvSpPr/>
          <p:nvPr/>
        </p:nvSpPr>
        <p:spPr>
          <a:xfrm rot="-745557">
            <a:off x="9217219" y="1708685"/>
            <a:ext cx="990644" cy="671836"/>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224" name="Google Shape;224;p5"/>
          <p:cNvGrpSpPr/>
          <p:nvPr/>
        </p:nvGrpSpPr>
        <p:grpSpPr>
          <a:xfrm rot="-741565">
            <a:off x="9724810" y="1063346"/>
            <a:ext cx="1124666" cy="1467012"/>
            <a:chOff x="5637109" y="2191514"/>
            <a:chExt cx="2143612" cy="2796121"/>
          </a:xfrm>
        </p:grpSpPr>
        <p:grpSp>
          <p:nvGrpSpPr>
            <p:cNvPr id="225" name="Google Shape;225;p5"/>
            <p:cNvGrpSpPr/>
            <p:nvPr/>
          </p:nvGrpSpPr>
          <p:grpSpPr>
            <a:xfrm>
              <a:off x="5637109" y="2191514"/>
              <a:ext cx="2143612" cy="2796121"/>
              <a:chOff x="5637109" y="2191514"/>
              <a:chExt cx="2143612" cy="2796121"/>
            </a:xfrm>
          </p:grpSpPr>
          <p:sp>
            <p:nvSpPr>
              <p:cNvPr id="226" name="Google Shape;226;p5"/>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27" name="Google Shape;227;p5"/>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228" name="Google Shape;228;p5"/>
              <p:cNvGrpSpPr/>
              <p:nvPr/>
            </p:nvGrpSpPr>
            <p:grpSpPr>
              <a:xfrm rot="-2276354">
                <a:off x="6335118" y="2383918"/>
                <a:ext cx="919933" cy="855459"/>
                <a:chOff x="5781651" y="3138498"/>
                <a:chExt cx="625662" cy="581812"/>
              </a:xfrm>
            </p:grpSpPr>
            <p:sp>
              <p:nvSpPr>
                <p:cNvPr id="229" name="Google Shape;229;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0" name="Google Shape;230;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1" name="Google Shape;231;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2" name="Google Shape;232;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3" name="Google Shape;233;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4" name="Google Shape;234;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5" name="Google Shape;235;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6" name="Google Shape;236;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7" name="Google Shape;237;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8" name="Google Shape;238;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39" name="Google Shape;239;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40" name="Google Shape;240;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41" name="Google Shape;241;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42" name="Google Shape;242;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43" name="Google Shape;243;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244" name="Google Shape;244;p5"/>
              <p:cNvGrpSpPr/>
              <p:nvPr/>
            </p:nvGrpSpPr>
            <p:grpSpPr>
              <a:xfrm rot="8013194">
                <a:off x="6331224" y="3931838"/>
                <a:ext cx="919930" cy="855457"/>
                <a:chOff x="5781651" y="3138498"/>
                <a:chExt cx="625662" cy="581812"/>
              </a:xfrm>
            </p:grpSpPr>
            <p:sp>
              <p:nvSpPr>
                <p:cNvPr id="245" name="Google Shape;245;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46" name="Google Shape;246;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47" name="Google Shape;247;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48" name="Google Shape;248;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49" name="Google Shape;249;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50" name="Google Shape;250;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51" name="Google Shape;251;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52" name="Google Shape;252;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53" name="Google Shape;253;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54" name="Google Shape;254;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55" name="Google Shape;255;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56" name="Google Shape;256;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57" name="Google Shape;257;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58" name="Google Shape;258;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59" name="Google Shape;259;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sp>
          <p:nvSpPr>
            <p:cNvPr id="260" name="Google Shape;260;p5"/>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261" name="Google Shape;261;p5"/>
          <p:cNvSpPr/>
          <p:nvPr/>
        </p:nvSpPr>
        <p:spPr>
          <a:xfrm>
            <a:off x="-1" y="0"/>
            <a:ext cx="8710800" cy="6858000"/>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62" name="Google Shape;262;p5"/>
          <p:cNvSpPr txBox="1">
            <a:spLocks noGrp="1"/>
          </p:cNvSpPr>
          <p:nvPr>
            <p:ph type="title"/>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263" name="Google Shape;263;p5"/>
          <p:cNvSpPr txBox="1">
            <a:spLocks noGrp="1"/>
          </p:cNvSpPr>
          <p:nvPr>
            <p:ph type="body" idx="1"/>
          </p:nvPr>
        </p:nvSpPr>
        <p:spPr>
          <a:xfrm>
            <a:off x="689725" y="2965625"/>
            <a:ext cx="7049400" cy="20751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264" name="Google Shape;264;p5"/>
          <p:cNvSpPr txBox="1">
            <a:spLocks noGrp="1"/>
          </p:cNvSpPr>
          <p:nvPr>
            <p:ph type="title" idx="2"/>
          </p:nvPr>
        </p:nvSpPr>
        <p:spPr>
          <a:xfrm>
            <a:off x="689725" y="2041175"/>
            <a:ext cx="70494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66"/>
        <p:cNvGrpSpPr/>
        <p:nvPr/>
      </p:nvGrpSpPr>
      <p:grpSpPr>
        <a:xfrm>
          <a:off x="0" y="0"/>
          <a:ext cx="0" cy="0"/>
          <a:chOff x="0" y="0"/>
          <a:chExt cx="0" cy="0"/>
        </a:xfrm>
      </p:grpSpPr>
      <p:sp>
        <p:nvSpPr>
          <p:cNvPr id="267" name="Google Shape;267;p6"/>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grpSp>
        <p:nvGrpSpPr>
          <p:cNvPr id="268" name="Google Shape;268;p6"/>
          <p:cNvGrpSpPr/>
          <p:nvPr/>
        </p:nvGrpSpPr>
        <p:grpSpPr>
          <a:xfrm>
            <a:off x="9024185" y="3171675"/>
            <a:ext cx="2816924" cy="3686619"/>
            <a:chOff x="9024185" y="3171675"/>
            <a:chExt cx="2816924" cy="3686619"/>
          </a:xfrm>
        </p:grpSpPr>
        <p:sp>
          <p:nvSpPr>
            <p:cNvPr id="269" name="Google Shape;269;p6"/>
            <p:cNvSpPr/>
            <p:nvPr/>
          </p:nvSpPr>
          <p:spPr>
            <a:xfrm>
              <a:off x="9900982" y="3171675"/>
              <a:ext cx="1940127" cy="3348537"/>
            </a:xfrm>
            <a:custGeom>
              <a:avLst/>
              <a:gdLst/>
              <a:ahLst/>
              <a:cxnLst/>
              <a:rect l="l" t="t" r="r" b="b"/>
              <a:pathLst>
                <a:path w="2950763" h="5092832" extrusionOk="0">
                  <a:moveTo>
                    <a:pt x="2950763" y="1452851"/>
                  </a:moveTo>
                  <a:lnTo>
                    <a:pt x="2950763" y="5092832"/>
                  </a:lnTo>
                  <a:lnTo>
                    <a:pt x="1689999" y="5092832"/>
                  </a:lnTo>
                  <a:lnTo>
                    <a:pt x="1689999" y="1299257"/>
                  </a:lnTo>
                  <a:cubicBezTo>
                    <a:pt x="1689999" y="907326"/>
                    <a:pt x="1116841" y="15465"/>
                    <a:pt x="114678" y="15465"/>
                  </a:cubicBezTo>
                  <a:cubicBezTo>
                    <a:pt x="114678" y="15465"/>
                    <a:pt x="19574" y="21683"/>
                    <a:pt x="0" y="16616"/>
                  </a:cubicBezTo>
                  <a:cubicBezTo>
                    <a:pt x="157049" y="-18616"/>
                    <a:pt x="902223" y="12702"/>
                    <a:pt x="1375442" y="15465"/>
                  </a:cubicBezTo>
                  <a:cubicBezTo>
                    <a:pt x="2377605" y="20992"/>
                    <a:pt x="2950763" y="647804"/>
                    <a:pt x="2950763" y="14528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0" name="Google Shape;270;p6"/>
            <p:cNvSpPr/>
            <p:nvPr/>
          </p:nvSpPr>
          <p:spPr>
            <a:xfrm>
              <a:off x="9024185" y="3172304"/>
              <a:ext cx="2071699" cy="3347907"/>
            </a:xfrm>
            <a:custGeom>
              <a:avLst/>
              <a:gdLst/>
              <a:ahLst/>
              <a:cxnLst/>
              <a:rect l="l" t="t" r="r" b="b"/>
              <a:pathLst>
                <a:path w="3150873" h="5091874" extrusionOk="0">
                  <a:moveTo>
                    <a:pt x="3150874" y="1287476"/>
                  </a:moveTo>
                  <a:lnTo>
                    <a:pt x="3150874" y="5091875"/>
                  </a:lnTo>
                  <a:lnTo>
                    <a:pt x="0" y="5091875"/>
                  </a:lnTo>
                  <a:lnTo>
                    <a:pt x="0" y="1287476"/>
                  </a:lnTo>
                  <a:cubicBezTo>
                    <a:pt x="0" y="1091050"/>
                    <a:pt x="126192" y="769124"/>
                    <a:pt x="386404" y="496246"/>
                  </a:cubicBezTo>
                  <a:cubicBezTo>
                    <a:pt x="645926" y="224289"/>
                    <a:pt x="1038547" y="921"/>
                    <a:pt x="1571868" y="0"/>
                  </a:cubicBezTo>
                  <a:lnTo>
                    <a:pt x="1575322" y="0"/>
                  </a:lnTo>
                  <a:cubicBezTo>
                    <a:pt x="2577485" y="0"/>
                    <a:pt x="3150874" y="894394"/>
                    <a:pt x="3150874" y="12874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1" name="Google Shape;271;p6"/>
            <p:cNvSpPr/>
            <p:nvPr/>
          </p:nvSpPr>
          <p:spPr>
            <a:xfrm>
              <a:off x="902418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2" name="Google Shape;272;p6"/>
            <p:cNvSpPr/>
            <p:nvPr/>
          </p:nvSpPr>
          <p:spPr>
            <a:xfrm>
              <a:off x="10887909"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3" name="Google Shape;273;p6"/>
            <p:cNvSpPr/>
            <p:nvPr/>
          </p:nvSpPr>
          <p:spPr>
            <a:xfrm>
              <a:off x="978162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4" name="Google Shape;274;p6"/>
            <p:cNvSpPr/>
            <p:nvPr/>
          </p:nvSpPr>
          <p:spPr>
            <a:xfrm>
              <a:off x="11633247"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5" name="Google Shape;275;p6"/>
            <p:cNvSpPr/>
            <p:nvPr/>
          </p:nvSpPr>
          <p:spPr>
            <a:xfrm>
              <a:off x="9256848" y="4170879"/>
              <a:ext cx="1605971" cy="358834"/>
            </a:xfrm>
            <a:custGeom>
              <a:avLst/>
              <a:gdLst/>
              <a:ahLst/>
              <a:cxnLst/>
              <a:rect l="l" t="t" r="r" b="b"/>
              <a:pathLst>
                <a:path w="2442542" h="545755" extrusionOk="0">
                  <a:moveTo>
                    <a:pt x="0" y="0"/>
                  </a:moveTo>
                  <a:lnTo>
                    <a:pt x="2442543" y="0"/>
                  </a:lnTo>
                  <a:lnTo>
                    <a:pt x="2442543" y="545755"/>
                  </a:lnTo>
                  <a:lnTo>
                    <a:pt x="0" y="545755"/>
                  </a:lnTo>
                  <a:close/>
                </a:path>
              </a:pathLst>
            </a:custGeom>
            <a:solidFill>
              <a:srgbClr val="15151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6" name="Google Shape;276;p6"/>
            <p:cNvSpPr/>
            <p:nvPr/>
          </p:nvSpPr>
          <p:spPr>
            <a:xfrm>
              <a:off x="9028269" y="4018544"/>
              <a:ext cx="2122874" cy="152466"/>
            </a:xfrm>
            <a:custGeom>
              <a:avLst/>
              <a:gdLst/>
              <a:ahLst/>
              <a:cxnLst/>
              <a:rect l="l" t="t" r="r" b="b"/>
              <a:pathLst>
                <a:path w="3228706" h="231888" extrusionOk="0">
                  <a:moveTo>
                    <a:pt x="0" y="0"/>
                  </a:moveTo>
                  <a:lnTo>
                    <a:pt x="3228707" y="0"/>
                  </a:lnTo>
                  <a:lnTo>
                    <a:pt x="3228707" y="231889"/>
                  </a:lnTo>
                  <a:lnTo>
                    <a:pt x="0" y="23188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7" name="Google Shape;277;p6"/>
            <p:cNvSpPr/>
            <p:nvPr/>
          </p:nvSpPr>
          <p:spPr>
            <a:xfrm>
              <a:off x="9025849" y="3999634"/>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8" name="Google Shape;278;p6"/>
            <p:cNvSpPr/>
            <p:nvPr/>
          </p:nvSpPr>
          <p:spPr>
            <a:xfrm>
              <a:off x="9025849" y="4671906"/>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79" name="Google Shape;279;p6"/>
            <p:cNvSpPr/>
            <p:nvPr/>
          </p:nvSpPr>
          <p:spPr>
            <a:xfrm>
              <a:off x="9272429" y="6335643"/>
              <a:ext cx="1539504" cy="45421"/>
            </a:xfrm>
            <a:custGeom>
              <a:avLst/>
              <a:gdLst/>
              <a:ahLst/>
              <a:cxnLst/>
              <a:rect l="l" t="t" r="r" b="b"/>
              <a:pathLst>
                <a:path w="2341451" h="69082" extrusionOk="0">
                  <a:moveTo>
                    <a:pt x="2306910" y="69083"/>
                  </a:moveTo>
                  <a:lnTo>
                    <a:pt x="34541" y="69083"/>
                  </a:lnTo>
                  <a:cubicBezTo>
                    <a:pt x="15429" y="69083"/>
                    <a:pt x="0" y="53654"/>
                    <a:pt x="0" y="34541"/>
                  </a:cubicBezTo>
                  <a:cubicBezTo>
                    <a:pt x="0" y="15429"/>
                    <a:pt x="15429" y="0"/>
                    <a:pt x="34541" y="0"/>
                  </a:cubicBezTo>
                  <a:lnTo>
                    <a:pt x="2306910" y="0"/>
                  </a:lnTo>
                  <a:cubicBezTo>
                    <a:pt x="2326023" y="0"/>
                    <a:pt x="2341452" y="15429"/>
                    <a:pt x="2341452" y="34541"/>
                  </a:cubicBezTo>
                  <a:cubicBezTo>
                    <a:pt x="2341452" y="53654"/>
                    <a:pt x="2325793" y="69083"/>
                    <a:pt x="2306910" y="690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80" name="Google Shape;280;p6"/>
            <p:cNvSpPr/>
            <p:nvPr/>
          </p:nvSpPr>
          <p:spPr>
            <a:xfrm>
              <a:off x="9254579" y="4939816"/>
              <a:ext cx="1601581" cy="1204592"/>
            </a:xfrm>
            <a:custGeom>
              <a:avLst/>
              <a:gdLst/>
              <a:ahLst/>
              <a:cxnLst/>
              <a:rect l="l" t="t" r="r" b="b"/>
              <a:pathLst>
                <a:path w="2435864" h="1832079" extrusionOk="0">
                  <a:moveTo>
                    <a:pt x="0" y="0"/>
                  </a:moveTo>
                  <a:lnTo>
                    <a:pt x="2435865" y="0"/>
                  </a:lnTo>
                  <a:lnTo>
                    <a:pt x="2435865" y="1832080"/>
                  </a:lnTo>
                  <a:lnTo>
                    <a:pt x="0" y="183208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281" name="Google Shape;281;p6"/>
            <p:cNvGrpSpPr/>
            <p:nvPr/>
          </p:nvGrpSpPr>
          <p:grpSpPr>
            <a:xfrm>
              <a:off x="9484401" y="5193271"/>
              <a:ext cx="1156600" cy="726040"/>
              <a:chOff x="8004630" y="4463354"/>
              <a:chExt cx="1760694" cy="700270"/>
            </a:xfrm>
          </p:grpSpPr>
          <p:sp>
            <p:nvSpPr>
              <p:cNvPr id="282" name="Google Shape;282;p6"/>
              <p:cNvSpPr/>
              <p:nvPr/>
            </p:nvSpPr>
            <p:spPr>
              <a:xfrm>
                <a:off x="8004630" y="4470262"/>
                <a:ext cx="387094" cy="684611"/>
              </a:xfrm>
              <a:custGeom>
                <a:avLst/>
                <a:gdLst/>
                <a:ahLst/>
                <a:cxnLst/>
                <a:rect l="l" t="t" r="r" b="b"/>
                <a:pathLst>
                  <a:path w="387094" h="684611" extrusionOk="0">
                    <a:moveTo>
                      <a:pt x="304656" y="25331"/>
                    </a:moveTo>
                    <a:cubicBezTo>
                      <a:pt x="330907" y="42371"/>
                      <a:pt x="351172" y="66089"/>
                      <a:pt x="365449" y="97177"/>
                    </a:cubicBezTo>
                    <a:cubicBezTo>
                      <a:pt x="379956" y="128034"/>
                      <a:pt x="387095" y="163496"/>
                      <a:pt x="387095" y="203104"/>
                    </a:cubicBezTo>
                    <a:cubicBezTo>
                      <a:pt x="387095" y="242251"/>
                      <a:pt x="379956" y="276792"/>
                      <a:pt x="365449" y="306729"/>
                    </a:cubicBezTo>
                    <a:cubicBezTo>
                      <a:pt x="351172" y="336664"/>
                      <a:pt x="330677" y="359922"/>
                      <a:pt x="304656" y="376502"/>
                    </a:cubicBezTo>
                    <a:cubicBezTo>
                      <a:pt x="278635" y="393082"/>
                      <a:pt x="248699" y="401372"/>
                      <a:pt x="215078" y="401372"/>
                    </a:cubicBezTo>
                    <a:lnTo>
                      <a:pt x="106618" y="401372"/>
                    </a:lnTo>
                    <a:cubicBezTo>
                      <a:pt x="103624" y="401372"/>
                      <a:pt x="102243" y="402984"/>
                      <a:pt x="102243" y="406208"/>
                    </a:cubicBezTo>
                    <a:lnTo>
                      <a:pt x="102243" y="672868"/>
                    </a:lnTo>
                    <a:cubicBezTo>
                      <a:pt x="102243" y="676092"/>
                      <a:pt x="101322" y="678855"/>
                      <a:pt x="99249" y="681158"/>
                    </a:cubicBezTo>
                    <a:cubicBezTo>
                      <a:pt x="97177" y="683461"/>
                      <a:pt x="94644" y="684612"/>
                      <a:pt x="91650" y="684612"/>
                    </a:cubicBezTo>
                    <a:lnTo>
                      <a:pt x="10593" y="684612"/>
                    </a:lnTo>
                    <a:cubicBezTo>
                      <a:pt x="7599" y="684612"/>
                      <a:pt x="5066" y="683461"/>
                      <a:pt x="2994" y="681158"/>
                    </a:cubicBezTo>
                    <a:cubicBezTo>
                      <a:pt x="921" y="678855"/>
                      <a:pt x="0" y="676092"/>
                      <a:pt x="0" y="672868"/>
                    </a:cubicBezTo>
                    <a:lnTo>
                      <a:pt x="0" y="11744"/>
                    </a:lnTo>
                    <a:cubicBezTo>
                      <a:pt x="0" y="8520"/>
                      <a:pt x="921" y="5757"/>
                      <a:pt x="2994" y="3454"/>
                    </a:cubicBezTo>
                    <a:cubicBezTo>
                      <a:pt x="5066" y="1151"/>
                      <a:pt x="7599" y="0"/>
                      <a:pt x="10593" y="0"/>
                    </a:cubicBezTo>
                    <a:lnTo>
                      <a:pt x="214157" y="0"/>
                    </a:lnTo>
                    <a:cubicBezTo>
                      <a:pt x="248468" y="0"/>
                      <a:pt x="278635" y="8290"/>
                      <a:pt x="304656" y="25331"/>
                    </a:cubicBezTo>
                    <a:close/>
                    <a:moveTo>
                      <a:pt x="261364" y="281628"/>
                    </a:moveTo>
                    <a:cubicBezTo>
                      <a:pt x="277023" y="262515"/>
                      <a:pt x="284622" y="236955"/>
                      <a:pt x="284622" y="204946"/>
                    </a:cubicBezTo>
                    <a:cubicBezTo>
                      <a:pt x="284622" y="172477"/>
                      <a:pt x="276792" y="146456"/>
                      <a:pt x="261364" y="126883"/>
                    </a:cubicBezTo>
                    <a:cubicBezTo>
                      <a:pt x="245705" y="107309"/>
                      <a:pt x="224980" y="97637"/>
                      <a:pt x="199189" y="97637"/>
                    </a:cubicBezTo>
                    <a:lnTo>
                      <a:pt x="106618" y="97637"/>
                    </a:lnTo>
                    <a:cubicBezTo>
                      <a:pt x="103624" y="97637"/>
                      <a:pt x="102243" y="99249"/>
                      <a:pt x="102243" y="102473"/>
                    </a:cubicBezTo>
                    <a:lnTo>
                      <a:pt x="102243" y="305577"/>
                    </a:lnTo>
                    <a:cubicBezTo>
                      <a:pt x="102243" y="308801"/>
                      <a:pt x="103624" y="310413"/>
                      <a:pt x="106618" y="310413"/>
                    </a:cubicBezTo>
                    <a:lnTo>
                      <a:pt x="199189" y="310413"/>
                    </a:lnTo>
                    <a:cubicBezTo>
                      <a:pt x="225210" y="310413"/>
                      <a:pt x="245935" y="300972"/>
                      <a:pt x="261364" y="28162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83" name="Google Shape;283;p6"/>
              <p:cNvSpPr/>
              <p:nvPr/>
            </p:nvSpPr>
            <p:spPr>
              <a:xfrm>
                <a:off x="8458735" y="4463354"/>
                <a:ext cx="393312" cy="700270"/>
              </a:xfrm>
              <a:custGeom>
                <a:avLst/>
                <a:gdLst/>
                <a:ahLst/>
                <a:cxnLst/>
                <a:rect l="l" t="t" r="r" b="b"/>
                <a:pathLst>
                  <a:path w="393312" h="700270" extrusionOk="0">
                    <a:moveTo>
                      <a:pt x="93032" y="673789"/>
                    </a:moveTo>
                    <a:cubicBezTo>
                      <a:pt x="63326" y="656288"/>
                      <a:pt x="40298" y="631418"/>
                      <a:pt x="24179" y="599180"/>
                    </a:cubicBezTo>
                    <a:cubicBezTo>
                      <a:pt x="8060" y="566941"/>
                      <a:pt x="0" y="529636"/>
                      <a:pt x="0" y="487265"/>
                    </a:cubicBezTo>
                    <a:lnTo>
                      <a:pt x="0" y="211855"/>
                    </a:lnTo>
                    <a:cubicBezTo>
                      <a:pt x="0" y="170174"/>
                      <a:pt x="8060" y="133330"/>
                      <a:pt x="24179" y="101091"/>
                    </a:cubicBezTo>
                    <a:cubicBezTo>
                      <a:pt x="40298" y="68853"/>
                      <a:pt x="63326" y="43983"/>
                      <a:pt x="93032" y="26252"/>
                    </a:cubicBezTo>
                    <a:cubicBezTo>
                      <a:pt x="122737" y="8751"/>
                      <a:pt x="157049" y="0"/>
                      <a:pt x="195735" y="0"/>
                    </a:cubicBezTo>
                    <a:cubicBezTo>
                      <a:pt x="235112" y="0"/>
                      <a:pt x="269654" y="8751"/>
                      <a:pt x="299359" y="26252"/>
                    </a:cubicBezTo>
                    <a:cubicBezTo>
                      <a:pt x="329065" y="43753"/>
                      <a:pt x="352093" y="68623"/>
                      <a:pt x="368673" y="101091"/>
                    </a:cubicBezTo>
                    <a:cubicBezTo>
                      <a:pt x="385022" y="133330"/>
                      <a:pt x="393312" y="170174"/>
                      <a:pt x="393312" y="211855"/>
                    </a:cubicBezTo>
                    <a:lnTo>
                      <a:pt x="393312" y="487265"/>
                    </a:lnTo>
                    <a:cubicBezTo>
                      <a:pt x="393312" y="529636"/>
                      <a:pt x="385022" y="566941"/>
                      <a:pt x="368673" y="599180"/>
                    </a:cubicBezTo>
                    <a:cubicBezTo>
                      <a:pt x="352323" y="631418"/>
                      <a:pt x="329065" y="656288"/>
                      <a:pt x="299359" y="673789"/>
                    </a:cubicBezTo>
                    <a:cubicBezTo>
                      <a:pt x="269654" y="691290"/>
                      <a:pt x="235112" y="700271"/>
                      <a:pt x="195735" y="700271"/>
                    </a:cubicBezTo>
                    <a:cubicBezTo>
                      <a:pt x="157049" y="700271"/>
                      <a:pt x="122737" y="691520"/>
                      <a:pt x="93032" y="673789"/>
                    </a:cubicBezTo>
                    <a:close/>
                    <a:moveTo>
                      <a:pt x="265048" y="571777"/>
                    </a:moveTo>
                    <a:cubicBezTo>
                      <a:pt x="282319" y="551282"/>
                      <a:pt x="291070" y="524800"/>
                      <a:pt x="291070" y="492101"/>
                    </a:cubicBezTo>
                    <a:lnTo>
                      <a:pt x="291070" y="208861"/>
                    </a:lnTo>
                    <a:cubicBezTo>
                      <a:pt x="291070" y="175701"/>
                      <a:pt x="282319" y="148759"/>
                      <a:pt x="265048" y="128264"/>
                    </a:cubicBezTo>
                    <a:cubicBezTo>
                      <a:pt x="247777" y="107770"/>
                      <a:pt x="224750" y="97407"/>
                      <a:pt x="195735" y="97407"/>
                    </a:cubicBezTo>
                    <a:cubicBezTo>
                      <a:pt x="167641" y="97407"/>
                      <a:pt x="144844" y="107770"/>
                      <a:pt x="127803" y="128264"/>
                    </a:cubicBezTo>
                    <a:cubicBezTo>
                      <a:pt x="110763" y="148759"/>
                      <a:pt x="102243" y="175701"/>
                      <a:pt x="102243" y="208861"/>
                    </a:cubicBezTo>
                    <a:lnTo>
                      <a:pt x="102243" y="492101"/>
                    </a:lnTo>
                    <a:cubicBezTo>
                      <a:pt x="102243" y="524570"/>
                      <a:pt x="110763" y="551282"/>
                      <a:pt x="127803" y="571777"/>
                    </a:cubicBezTo>
                    <a:cubicBezTo>
                      <a:pt x="144844" y="592271"/>
                      <a:pt x="167411" y="602634"/>
                      <a:pt x="195735" y="602634"/>
                    </a:cubicBezTo>
                    <a:cubicBezTo>
                      <a:pt x="224520" y="602634"/>
                      <a:pt x="247547" y="592271"/>
                      <a:pt x="265048" y="5717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84" name="Google Shape;284;p6"/>
              <p:cNvSpPr/>
              <p:nvPr/>
            </p:nvSpPr>
            <p:spPr>
              <a:xfrm>
                <a:off x="8928730" y="4463354"/>
                <a:ext cx="385943" cy="699350"/>
              </a:xfrm>
              <a:custGeom>
                <a:avLst/>
                <a:gdLst/>
                <a:ahLst/>
                <a:cxnLst/>
                <a:rect l="l" t="t" r="r" b="b"/>
                <a:pathLst>
                  <a:path w="385943" h="699350" extrusionOk="0">
                    <a:moveTo>
                      <a:pt x="92571" y="676322"/>
                    </a:moveTo>
                    <a:cubicBezTo>
                      <a:pt x="63096" y="661124"/>
                      <a:pt x="40298" y="639248"/>
                      <a:pt x="24179" y="610924"/>
                    </a:cubicBezTo>
                    <a:cubicBezTo>
                      <a:pt x="8060" y="582600"/>
                      <a:pt x="0" y="549900"/>
                      <a:pt x="0" y="512826"/>
                    </a:cubicBezTo>
                    <a:lnTo>
                      <a:pt x="0" y="487495"/>
                    </a:lnTo>
                    <a:cubicBezTo>
                      <a:pt x="0" y="484272"/>
                      <a:pt x="921" y="481508"/>
                      <a:pt x="2994" y="479206"/>
                    </a:cubicBezTo>
                    <a:cubicBezTo>
                      <a:pt x="5066" y="476903"/>
                      <a:pt x="7599" y="475751"/>
                      <a:pt x="10593" y="475751"/>
                    </a:cubicBezTo>
                    <a:lnTo>
                      <a:pt x="90038" y="475751"/>
                    </a:lnTo>
                    <a:cubicBezTo>
                      <a:pt x="93032" y="475751"/>
                      <a:pt x="95565" y="476903"/>
                      <a:pt x="97637" y="479206"/>
                    </a:cubicBezTo>
                    <a:cubicBezTo>
                      <a:pt x="99710" y="481508"/>
                      <a:pt x="100631" y="484272"/>
                      <a:pt x="100631" y="487495"/>
                    </a:cubicBezTo>
                    <a:lnTo>
                      <a:pt x="100631" y="507069"/>
                    </a:lnTo>
                    <a:cubicBezTo>
                      <a:pt x="100631" y="535163"/>
                      <a:pt x="109381" y="557960"/>
                      <a:pt x="127113" y="575461"/>
                    </a:cubicBezTo>
                    <a:cubicBezTo>
                      <a:pt x="144844" y="592962"/>
                      <a:pt x="168562" y="601713"/>
                      <a:pt x="198498" y="601713"/>
                    </a:cubicBezTo>
                    <a:cubicBezTo>
                      <a:pt x="226132" y="601713"/>
                      <a:pt x="247317" y="593883"/>
                      <a:pt x="262055" y="578224"/>
                    </a:cubicBezTo>
                    <a:cubicBezTo>
                      <a:pt x="276792" y="562566"/>
                      <a:pt x="284161" y="542071"/>
                      <a:pt x="284161" y="516741"/>
                    </a:cubicBezTo>
                    <a:cubicBezTo>
                      <a:pt x="284161" y="499240"/>
                      <a:pt x="280016" y="484041"/>
                      <a:pt x="271726" y="471376"/>
                    </a:cubicBezTo>
                    <a:cubicBezTo>
                      <a:pt x="263436" y="458711"/>
                      <a:pt x="251923" y="446967"/>
                      <a:pt x="236955" y="436144"/>
                    </a:cubicBezTo>
                    <a:cubicBezTo>
                      <a:pt x="221987" y="425321"/>
                      <a:pt x="198959" y="410814"/>
                      <a:pt x="167641" y="392622"/>
                    </a:cubicBezTo>
                    <a:cubicBezTo>
                      <a:pt x="131718" y="371897"/>
                      <a:pt x="102934" y="353244"/>
                      <a:pt x="81288" y="336895"/>
                    </a:cubicBezTo>
                    <a:cubicBezTo>
                      <a:pt x="59642" y="320545"/>
                      <a:pt x="41220" y="299820"/>
                      <a:pt x="26252" y="274490"/>
                    </a:cubicBezTo>
                    <a:cubicBezTo>
                      <a:pt x="11284" y="249159"/>
                      <a:pt x="3685" y="218072"/>
                      <a:pt x="3685" y="181688"/>
                    </a:cubicBezTo>
                    <a:cubicBezTo>
                      <a:pt x="3685" y="125731"/>
                      <a:pt x="20495" y="81518"/>
                      <a:pt x="54345" y="48819"/>
                    </a:cubicBezTo>
                    <a:cubicBezTo>
                      <a:pt x="88196" y="16350"/>
                      <a:pt x="132639" y="0"/>
                      <a:pt x="187906" y="0"/>
                    </a:cubicBezTo>
                    <a:cubicBezTo>
                      <a:pt x="226132" y="0"/>
                      <a:pt x="259982" y="8060"/>
                      <a:pt x="289227" y="23949"/>
                    </a:cubicBezTo>
                    <a:cubicBezTo>
                      <a:pt x="318703" y="39838"/>
                      <a:pt x="341270" y="62405"/>
                      <a:pt x="357159" y="91880"/>
                    </a:cubicBezTo>
                    <a:cubicBezTo>
                      <a:pt x="373048" y="121356"/>
                      <a:pt x="380877" y="154746"/>
                      <a:pt x="380877" y="192511"/>
                    </a:cubicBezTo>
                    <a:lnTo>
                      <a:pt x="380877" y="213006"/>
                    </a:lnTo>
                    <a:cubicBezTo>
                      <a:pt x="380877" y="216230"/>
                      <a:pt x="379956" y="218993"/>
                      <a:pt x="377884" y="221296"/>
                    </a:cubicBezTo>
                    <a:cubicBezTo>
                      <a:pt x="375811" y="223599"/>
                      <a:pt x="373278" y="224750"/>
                      <a:pt x="370285" y="224750"/>
                    </a:cubicBezTo>
                    <a:lnTo>
                      <a:pt x="290839" y="224750"/>
                    </a:lnTo>
                    <a:cubicBezTo>
                      <a:pt x="287846" y="224750"/>
                      <a:pt x="285313" y="223599"/>
                      <a:pt x="283240" y="221296"/>
                    </a:cubicBezTo>
                    <a:cubicBezTo>
                      <a:pt x="281168" y="218993"/>
                      <a:pt x="280246" y="216230"/>
                      <a:pt x="280246" y="213006"/>
                    </a:cubicBezTo>
                    <a:lnTo>
                      <a:pt x="280246" y="194353"/>
                    </a:lnTo>
                    <a:cubicBezTo>
                      <a:pt x="280246" y="166490"/>
                      <a:pt x="271726" y="143232"/>
                      <a:pt x="254686" y="125040"/>
                    </a:cubicBezTo>
                    <a:cubicBezTo>
                      <a:pt x="237645" y="106848"/>
                      <a:pt x="214618" y="97637"/>
                      <a:pt x="185833" y="97637"/>
                    </a:cubicBezTo>
                    <a:cubicBezTo>
                      <a:pt x="160503" y="97637"/>
                      <a:pt x="140469" y="105006"/>
                      <a:pt x="125961" y="119514"/>
                    </a:cubicBezTo>
                    <a:cubicBezTo>
                      <a:pt x="111224" y="134251"/>
                      <a:pt x="103855" y="154516"/>
                      <a:pt x="103855" y="180537"/>
                    </a:cubicBezTo>
                    <a:cubicBezTo>
                      <a:pt x="103855" y="198038"/>
                      <a:pt x="107769" y="213006"/>
                      <a:pt x="115369" y="225441"/>
                    </a:cubicBezTo>
                    <a:cubicBezTo>
                      <a:pt x="122968" y="237876"/>
                      <a:pt x="134712" y="249620"/>
                      <a:pt x="150140" y="260673"/>
                    </a:cubicBezTo>
                    <a:cubicBezTo>
                      <a:pt x="165799" y="271726"/>
                      <a:pt x="189287" y="286003"/>
                      <a:pt x="221065" y="303735"/>
                    </a:cubicBezTo>
                    <a:cubicBezTo>
                      <a:pt x="263436" y="330447"/>
                      <a:pt x="294524" y="351172"/>
                      <a:pt x="314558" y="366140"/>
                    </a:cubicBezTo>
                    <a:cubicBezTo>
                      <a:pt x="334592" y="381108"/>
                      <a:pt x="351402" y="400451"/>
                      <a:pt x="365219" y="424169"/>
                    </a:cubicBezTo>
                    <a:cubicBezTo>
                      <a:pt x="379035" y="447888"/>
                      <a:pt x="385943" y="477133"/>
                      <a:pt x="385943" y="511674"/>
                    </a:cubicBezTo>
                    <a:cubicBezTo>
                      <a:pt x="385943" y="569013"/>
                      <a:pt x="368673" y="614608"/>
                      <a:pt x="333901" y="648459"/>
                    </a:cubicBezTo>
                    <a:cubicBezTo>
                      <a:pt x="299129" y="682309"/>
                      <a:pt x="252844" y="699350"/>
                      <a:pt x="194584" y="699350"/>
                    </a:cubicBezTo>
                    <a:cubicBezTo>
                      <a:pt x="156127" y="699350"/>
                      <a:pt x="121816" y="691520"/>
                      <a:pt x="92571" y="676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85" name="Google Shape;285;p6"/>
              <p:cNvSpPr/>
              <p:nvPr/>
            </p:nvSpPr>
            <p:spPr>
              <a:xfrm>
                <a:off x="9365104" y="4471184"/>
                <a:ext cx="400220" cy="683690"/>
              </a:xfrm>
              <a:custGeom>
                <a:avLst/>
                <a:gdLst/>
                <a:ahLst/>
                <a:cxnLst/>
                <a:rect l="l" t="t" r="r" b="b"/>
                <a:pathLst>
                  <a:path w="400220" h="683690" extrusionOk="0">
                    <a:moveTo>
                      <a:pt x="397227" y="3454"/>
                    </a:moveTo>
                    <a:cubicBezTo>
                      <a:pt x="399300" y="5757"/>
                      <a:pt x="400221" y="8520"/>
                      <a:pt x="400221" y="11744"/>
                    </a:cubicBezTo>
                    <a:lnTo>
                      <a:pt x="400221" y="87044"/>
                    </a:lnTo>
                    <a:cubicBezTo>
                      <a:pt x="400221" y="90268"/>
                      <a:pt x="399300" y="93032"/>
                      <a:pt x="397227" y="95334"/>
                    </a:cubicBezTo>
                    <a:cubicBezTo>
                      <a:pt x="395155" y="97637"/>
                      <a:pt x="392622" y="98788"/>
                      <a:pt x="389628" y="98788"/>
                    </a:cubicBezTo>
                    <a:lnTo>
                      <a:pt x="253074" y="98788"/>
                    </a:lnTo>
                    <a:cubicBezTo>
                      <a:pt x="250080" y="98788"/>
                      <a:pt x="248699" y="100401"/>
                      <a:pt x="248699" y="103624"/>
                    </a:cubicBezTo>
                    <a:lnTo>
                      <a:pt x="248699" y="671947"/>
                    </a:lnTo>
                    <a:cubicBezTo>
                      <a:pt x="248699" y="675171"/>
                      <a:pt x="247778" y="677934"/>
                      <a:pt x="245705" y="680237"/>
                    </a:cubicBezTo>
                    <a:cubicBezTo>
                      <a:pt x="243633" y="682540"/>
                      <a:pt x="241100" y="683691"/>
                      <a:pt x="238106" y="683691"/>
                    </a:cubicBezTo>
                    <a:lnTo>
                      <a:pt x="157049" y="683691"/>
                    </a:lnTo>
                    <a:cubicBezTo>
                      <a:pt x="154055" y="683691"/>
                      <a:pt x="151522" y="682540"/>
                      <a:pt x="149450" y="680237"/>
                    </a:cubicBezTo>
                    <a:cubicBezTo>
                      <a:pt x="147377" y="677934"/>
                      <a:pt x="146456" y="675171"/>
                      <a:pt x="146456" y="671947"/>
                    </a:cubicBezTo>
                    <a:lnTo>
                      <a:pt x="146456" y="103624"/>
                    </a:lnTo>
                    <a:cubicBezTo>
                      <a:pt x="146456" y="100401"/>
                      <a:pt x="145074" y="98788"/>
                      <a:pt x="142081" y="98788"/>
                    </a:cubicBezTo>
                    <a:lnTo>
                      <a:pt x="10593" y="98788"/>
                    </a:lnTo>
                    <a:cubicBezTo>
                      <a:pt x="7599" y="98788"/>
                      <a:pt x="5066" y="97637"/>
                      <a:pt x="2994" y="95334"/>
                    </a:cubicBezTo>
                    <a:cubicBezTo>
                      <a:pt x="921" y="93032"/>
                      <a:pt x="0" y="90268"/>
                      <a:pt x="0" y="87044"/>
                    </a:cubicBezTo>
                    <a:lnTo>
                      <a:pt x="0" y="11744"/>
                    </a:lnTo>
                    <a:cubicBezTo>
                      <a:pt x="0" y="8520"/>
                      <a:pt x="921" y="5757"/>
                      <a:pt x="2994" y="3454"/>
                    </a:cubicBezTo>
                    <a:cubicBezTo>
                      <a:pt x="5066" y="1151"/>
                      <a:pt x="7599" y="0"/>
                      <a:pt x="10593" y="0"/>
                    </a:cubicBezTo>
                    <a:lnTo>
                      <a:pt x="389628" y="0"/>
                    </a:lnTo>
                    <a:cubicBezTo>
                      <a:pt x="392622" y="0"/>
                      <a:pt x="395155" y="1151"/>
                      <a:pt x="397227" y="34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sp>
        <p:nvSpPr>
          <p:cNvPr id="286" name="Google Shape;286;p6"/>
          <p:cNvSpPr/>
          <p:nvPr/>
        </p:nvSpPr>
        <p:spPr>
          <a:xfrm rot="3582100">
            <a:off x="6934129" y="966388"/>
            <a:ext cx="4244349" cy="2523924"/>
          </a:xfrm>
          <a:custGeom>
            <a:avLst/>
            <a:gdLst/>
            <a:ahLst/>
            <a:cxnLst/>
            <a:rect l="l" t="t" r="r" b="b"/>
            <a:pathLst>
              <a:path w="5748415" h="2891219" extrusionOk="0">
                <a:moveTo>
                  <a:pt x="7087" y="0"/>
                </a:moveTo>
                <a:cubicBezTo>
                  <a:pt x="-95245" y="371149"/>
                  <a:pt x="31848" y="855146"/>
                  <a:pt x="264245" y="1193843"/>
                </a:cubicBezTo>
                <a:cubicBezTo>
                  <a:pt x="514323" y="1543466"/>
                  <a:pt x="807619" y="1772551"/>
                  <a:pt x="1259383" y="1720263"/>
                </a:cubicBezTo>
                <a:cubicBezTo>
                  <a:pt x="1602139" y="1712573"/>
                  <a:pt x="1982247" y="1340751"/>
                  <a:pt x="1971755" y="878871"/>
                </a:cubicBezTo>
                <a:cubicBezTo>
                  <a:pt x="1889765" y="428344"/>
                  <a:pt x="1566471" y="140758"/>
                  <a:pt x="1151226" y="270786"/>
                </a:cubicBezTo>
                <a:cubicBezTo>
                  <a:pt x="859021" y="448051"/>
                  <a:pt x="690835" y="973718"/>
                  <a:pt x="775321" y="1423914"/>
                </a:cubicBezTo>
                <a:cubicBezTo>
                  <a:pt x="872111" y="1991570"/>
                  <a:pt x="1163420" y="2604859"/>
                  <a:pt x="1748525" y="2763965"/>
                </a:cubicBezTo>
                <a:cubicBezTo>
                  <a:pt x="2243081" y="2948464"/>
                  <a:pt x="2814766" y="3015071"/>
                  <a:pt x="3262084" y="2471201"/>
                </a:cubicBezTo>
                <a:cubicBezTo>
                  <a:pt x="3728246" y="2091851"/>
                  <a:pt x="3751287" y="1307576"/>
                  <a:pt x="3225239" y="889975"/>
                </a:cubicBezTo>
                <a:cubicBezTo>
                  <a:pt x="3044881" y="737159"/>
                  <a:pt x="2839219" y="699245"/>
                  <a:pt x="2666082" y="839888"/>
                </a:cubicBezTo>
                <a:cubicBezTo>
                  <a:pt x="2560478" y="1029144"/>
                  <a:pt x="2641669" y="1281737"/>
                  <a:pt x="2745715" y="1420096"/>
                </a:cubicBezTo>
                <a:cubicBezTo>
                  <a:pt x="3156445" y="2082967"/>
                  <a:pt x="3577591" y="2502750"/>
                  <a:pt x="4149279" y="2651301"/>
                </a:cubicBezTo>
                <a:cubicBezTo>
                  <a:pt x="4764342" y="2811810"/>
                  <a:pt x="5481936" y="2557171"/>
                  <a:pt x="5748416" y="2002733"/>
                </a:cubicBezTo>
              </a:path>
            </a:pathLst>
          </a:custGeom>
          <a:noFill/>
          <a:ln w="1905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87" name="Google Shape;287;p6"/>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grpSp>
        <p:nvGrpSpPr>
          <p:cNvPr id="288" name="Google Shape;288;p6"/>
          <p:cNvGrpSpPr/>
          <p:nvPr/>
        </p:nvGrpSpPr>
        <p:grpSpPr>
          <a:xfrm>
            <a:off x="9200729" y="4239537"/>
            <a:ext cx="1065677" cy="326130"/>
            <a:chOff x="6551993" y="1927595"/>
            <a:chExt cx="2643703" cy="2139960"/>
          </a:xfrm>
        </p:grpSpPr>
        <p:grpSp>
          <p:nvGrpSpPr>
            <p:cNvPr id="289" name="Google Shape;289;p6"/>
            <p:cNvGrpSpPr/>
            <p:nvPr/>
          </p:nvGrpSpPr>
          <p:grpSpPr>
            <a:xfrm>
              <a:off x="6551993" y="1927719"/>
              <a:ext cx="2643703" cy="2139836"/>
              <a:chOff x="6551993" y="1927719"/>
              <a:chExt cx="2643703" cy="2139836"/>
            </a:xfrm>
          </p:grpSpPr>
          <p:sp>
            <p:nvSpPr>
              <p:cNvPr id="290" name="Google Shape;290;p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91" name="Google Shape;291;p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292" name="Google Shape;292;p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93" name="Google Shape;293;p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94" name="Google Shape;294;p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295" name="Google Shape;295;p6"/>
          <p:cNvSpPr/>
          <p:nvPr/>
        </p:nvSpPr>
        <p:spPr>
          <a:xfrm rot="-741824">
            <a:off x="3767844" y="17663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296" name="Google Shape;296;p6"/>
          <p:cNvGrpSpPr/>
          <p:nvPr/>
        </p:nvGrpSpPr>
        <p:grpSpPr>
          <a:xfrm rot="-742137">
            <a:off x="7196500" y="1459648"/>
            <a:ext cx="1025743" cy="1172875"/>
            <a:chOff x="9204036" y="1284493"/>
            <a:chExt cx="2465995" cy="2819717"/>
          </a:xfrm>
        </p:grpSpPr>
        <p:sp>
          <p:nvSpPr>
            <p:cNvPr id="297" name="Google Shape;297;p6"/>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298" name="Google Shape;298;p6"/>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299" name="Google Shape;299;p6"/>
          <p:cNvSpPr/>
          <p:nvPr/>
        </p:nvSpPr>
        <p:spPr>
          <a:xfrm rot="-741094">
            <a:off x="6562016" y="20419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300" name="Google Shape;300;p6"/>
          <p:cNvGrpSpPr/>
          <p:nvPr/>
        </p:nvGrpSpPr>
        <p:grpSpPr>
          <a:xfrm rot="-741817">
            <a:off x="6955574" y="1541332"/>
            <a:ext cx="870999" cy="1136129"/>
            <a:chOff x="5637109" y="2191514"/>
            <a:chExt cx="2143612" cy="2796121"/>
          </a:xfrm>
        </p:grpSpPr>
        <p:grpSp>
          <p:nvGrpSpPr>
            <p:cNvPr id="301" name="Google Shape;301;p6"/>
            <p:cNvGrpSpPr/>
            <p:nvPr/>
          </p:nvGrpSpPr>
          <p:grpSpPr>
            <a:xfrm>
              <a:off x="5637109" y="2191514"/>
              <a:ext cx="2143612" cy="2796121"/>
              <a:chOff x="5637109" y="2191514"/>
              <a:chExt cx="2143612" cy="2796121"/>
            </a:xfrm>
          </p:grpSpPr>
          <p:sp>
            <p:nvSpPr>
              <p:cNvPr id="302" name="Google Shape;302;p6"/>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03" name="Google Shape;303;p6"/>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304" name="Google Shape;304;p6"/>
              <p:cNvGrpSpPr/>
              <p:nvPr/>
            </p:nvGrpSpPr>
            <p:grpSpPr>
              <a:xfrm rot="-2276354">
                <a:off x="6335118" y="2383918"/>
                <a:ext cx="919933" cy="855459"/>
                <a:chOff x="5781651" y="3138498"/>
                <a:chExt cx="625662" cy="581812"/>
              </a:xfrm>
            </p:grpSpPr>
            <p:sp>
              <p:nvSpPr>
                <p:cNvPr id="305" name="Google Shape;305;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06" name="Google Shape;306;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07" name="Google Shape;307;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08" name="Google Shape;308;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09" name="Google Shape;309;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10" name="Google Shape;310;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11" name="Google Shape;311;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12" name="Google Shape;312;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13" name="Google Shape;313;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14" name="Google Shape;314;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15" name="Google Shape;315;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16" name="Google Shape;316;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17" name="Google Shape;317;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18" name="Google Shape;318;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19" name="Google Shape;319;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320" name="Google Shape;320;p6"/>
              <p:cNvGrpSpPr/>
              <p:nvPr/>
            </p:nvGrpSpPr>
            <p:grpSpPr>
              <a:xfrm rot="8013194">
                <a:off x="6331224" y="3931838"/>
                <a:ext cx="919930" cy="855457"/>
                <a:chOff x="5781651" y="3138498"/>
                <a:chExt cx="625662" cy="581812"/>
              </a:xfrm>
            </p:grpSpPr>
            <p:sp>
              <p:nvSpPr>
                <p:cNvPr id="321" name="Google Shape;321;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22" name="Google Shape;322;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23" name="Google Shape;323;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24" name="Google Shape;324;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25" name="Google Shape;325;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26" name="Google Shape;326;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27" name="Google Shape;327;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28" name="Google Shape;328;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29" name="Google Shape;329;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30" name="Google Shape;330;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31" name="Google Shape;331;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32" name="Google Shape;332;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33" name="Google Shape;333;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34" name="Google Shape;334;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35" name="Google Shape;335;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sp>
          <p:nvSpPr>
            <p:cNvPr id="336" name="Google Shape;336;p6"/>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337" name="Google Shape;337;p6"/>
          <p:cNvSpPr/>
          <p:nvPr/>
        </p:nvSpPr>
        <p:spPr>
          <a:xfrm>
            <a:off x="1178326" y="2045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38" name="Google Shape;338;p6"/>
          <p:cNvSpPr txBox="1">
            <a:spLocks noGrp="1"/>
          </p:cNvSpPr>
          <p:nvPr>
            <p:ph type="subTitle" idx="1"/>
          </p:nvPr>
        </p:nvSpPr>
        <p:spPr>
          <a:xfrm>
            <a:off x="1640015" y="2024175"/>
            <a:ext cx="40212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39" name="Google Shape;339;p6"/>
          <p:cNvSpPr txBox="1">
            <a:spLocks noGrp="1"/>
          </p:cNvSpPr>
          <p:nvPr>
            <p:ph type="title"/>
          </p:nvPr>
        </p:nvSpPr>
        <p:spPr>
          <a:xfrm>
            <a:off x="1612750" y="593375"/>
            <a:ext cx="40212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0" name="Google Shape;340;p6"/>
          <p:cNvSpPr txBox="1">
            <a:spLocks noGrp="1"/>
          </p:cNvSpPr>
          <p:nvPr>
            <p:ph type="body" idx="2"/>
          </p:nvPr>
        </p:nvSpPr>
        <p:spPr>
          <a:xfrm>
            <a:off x="1640017" y="2684350"/>
            <a:ext cx="4021200" cy="3436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341"/>
        <p:cNvGrpSpPr/>
        <p:nvPr/>
      </p:nvGrpSpPr>
      <p:grpSpPr>
        <a:xfrm>
          <a:off x="0" y="0"/>
          <a:ext cx="0" cy="0"/>
          <a:chOff x="0" y="0"/>
          <a:chExt cx="0" cy="0"/>
        </a:xfrm>
      </p:grpSpPr>
      <p:sp>
        <p:nvSpPr>
          <p:cNvPr id="342" name="Google Shape;342;p7"/>
          <p:cNvSpPr/>
          <p:nvPr/>
        </p:nvSpPr>
        <p:spPr>
          <a:xfrm rot="4063390" flipH="1">
            <a:off x="8805095" y="3005668"/>
            <a:ext cx="4207667" cy="3487026"/>
          </a:xfrm>
          <a:custGeom>
            <a:avLst/>
            <a:gdLst/>
            <a:ahLst/>
            <a:cxnLst/>
            <a:rect l="l" t="t" r="r" b="b"/>
            <a:pathLst>
              <a:path w="4207667" h="3487026" extrusionOk="0">
                <a:moveTo>
                  <a:pt x="4108149" y="1197662"/>
                </a:moveTo>
                <a:cubicBezTo>
                  <a:pt x="3971594" y="842098"/>
                  <a:pt x="3709496" y="531917"/>
                  <a:pt x="3411856" y="294376"/>
                </a:cubicBezTo>
                <a:cubicBezTo>
                  <a:pt x="3296645" y="202521"/>
                  <a:pt x="3171604" y="115109"/>
                  <a:pt x="3039443" y="35657"/>
                </a:cubicBezTo>
                <a:lnTo>
                  <a:pt x="2975177" y="0"/>
                </a:lnTo>
                <a:lnTo>
                  <a:pt x="31832" y="1205764"/>
                </a:lnTo>
                <a:lnTo>
                  <a:pt x="18449" y="1276906"/>
                </a:lnTo>
                <a:cubicBezTo>
                  <a:pt x="-60582" y="1906289"/>
                  <a:pt x="119665" y="2586281"/>
                  <a:pt x="456422" y="3110943"/>
                </a:cubicBezTo>
                <a:cubicBezTo>
                  <a:pt x="528528" y="3218514"/>
                  <a:pt x="606673" y="3326177"/>
                  <a:pt x="711947" y="3399918"/>
                </a:cubicBezTo>
                <a:cubicBezTo>
                  <a:pt x="787658" y="3453012"/>
                  <a:pt x="882026" y="3487026"/>
                  <a:pt x="973871" y="3487026"/>
                </a:cubicBezTo>
                <a:cubicBezTo>
                  <a:pt x="1009653" y="3487026"/>
                  <a:pt x="1044985" y="3481864"/>
                  <a:pt x="1078695" y="3470619"/>
                </a:cubicBezTo>
                <a:cubicBezTo>
                  <a:pt x="1289153" y="3396877"/>
                  <a:pt x="1364324" y="3138596"/>
                  <a:pt x="1514664" y="2969451"/>
                </a:cubicBezTo>
                <a:cubicBezTo>
                  <a:pt x="1679156" y="2785926"/>
                  <a:pt x="1924225" y="2725089"/>
                  <a:pt x="2175153" y="2725089"/>
                </a:cubicBezTo>
                <a:cubicBezTo>
                  <a:pt x="2277363" y="2725089"/>
                  <a:pt x="2380564" y="2735136"/>
                  <a:pt x="2479799" y="2751175"/>
                </a:cubicBezTo>
                <a:cubicBezTo>
                  <a:pt x="2714053" y="2784820"/>
                  <a:pt x="2951101" y="2842800"/>
                  <a:pt x="3183281" y="2842799"/>
                </a:cubicBezTo>
                <a:cubicBezTo>
                  <a:pt x="3290809" y="2842799"/>
                  <a:pt x="3397345" y="2830356"/>
                  <a:pt x="3501988" y="2797263"/>
                </a:cubicBezTo>
                <a:cubicBezTo>
                  <a:pt x="3983024" y="2646646"/>
                  <a:pt x="4259640" y="2077820"/>
                  <a:pt x="4199521" y="1567343"/>
                </a:cubicBezTo>
                <a:cubicBezTo>
                  <a:pt x="4185236" y="1439747"/>
                  <a:pt x="4153667" y="1316183"/>
                  <a:pt x="4108149" y="1197662"/>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343" name="Google Shape;343;p7"/>
          <p:cNvSpPr/>
          <p:nvPr/>
        </p:nvSpPr>
        <p:spPr>
          <a:xfrm rot="3793874">
            <a:off x="67898" y="-1122879"/>
            <a:ext cx="3292227" cy="4668294"/>
          </a:xfrm>
          <a:custGeom>
            <a:avLst/>
            <a:gdLst/>
            <a:ahLst/>
            <a:cxnLst/>
            <a:rect l="l" t="t" r="r" b="b"/>
            <a:pathLst>
              <a:path w="3292227" h="4668294" extrusionOk="0">
                <a:moveTo>
                  <a:pt x="0" y="2907944"/>
                </a:moveTo>
                <a:lnTo>
                  <a:pt x="1402372" y="127956"/>
                </a:lnTo>
                <a:lnTo>
                  <a:pt x="1465546" y="103311"/>
                </a:lnTo>
                <a:cubicBezTo>
                  <a:pt x="1561522" y="73046"/>
                  <a:pt x="1714058" y="0"/>
                  <a:pt x="1824789" y="0"/>
                </a:cubicBezTo>
                <a:cubicBezTo>
                  <a:pt x="1839327" y="0"/>
                  <a:pt x="1853213" y="1231"/>
                  <a:pt x="1866087" y="4104"/>
                </a:cubicBezTo>
                <a:cubicBezTo>
                  <a:pt x="2008425" y="45141"/>
                  <a:pt x="2087984" y="301827"/>
                  <a:pt x="2112141" y="476337"/>
                </a:cubicBezTo>
                <a:cubicBezTo>
                  <a:pt x="2138684" y="688498"/>
                  <a:pt x="2116987" y="910919"/>
                  <a:pt x="2100062" y="1126569"/>
                </a:cubicBezTo>
                <a:cubicBezTo>
                  <a:pt x="2080751" y="1345604"/>
                  <a:pt x="2071132" y="1568025"/>
                  <a:pt x="2124219" y="1773312"/>
                </a:cubicBezTo>
                <a:cubicBezTo>
                  <a:pt x="2189313" y="2033384"/>
                  <a:pt x="2348575" y="2225027"/>
                  <a:pt x="2517456" y="2372248"/>
                </a:cubicBezTo>
                <a:cubicBezTo>
                  <a:pt x="2683951" y="2515980"/>
                  <a:pt x="2867297" y="2632320"/>
                  <a:pt x="3021713" y="2806830"/>
                </a:cubicBezTo>
                <a:cubicBezTo>
                  <a:pt x="3176130" y="2981340"/>
                  <a:pt x="3299156" y="3238027"/>
                  <a:pt x="3291924" y="3515232"/>
                </a:cubicBezTo>
                <a:cubicBezTo>
                  <a:pt x="3289464" y="3679483"/>
                  <a:pt x="3238836" y="3836962"/>
                  <a:pt x="3176130" y="3970435"/>
                </a:cubicBezTo>
                <a:cubicBezTo>
                  <a:pt x="3021967" y="4296833"/>
                  <a:pt x="2779204" y="4526225"/>
                  <a:pt x="2514077" y="4649539"/>
                </a:cubicBezTo>
                <a:lnTo>
                  <a:pt x="2467601" y="4668294"/>
                </a:lnTo>
                <a:lnTo>
                  <a:pt x="139667" y="3493963"/>
                </a:lnTo>
                <a:lnTo>
                  <a:pt x="92815" y="3356110"/>
                </a:lnTo>
                <a:cubicBezTo>
                  <a:pt x="71103" y="3281891"/>
                  <a:pt x="52257" y="3205854"/>
                  <a:pt x="36350" y="312849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344" name="Google Shape;344;p7"/>
          <p:cNvSpPr/>
          <p:nvPr/>
        </p:nvSpPr>
        <p:spPr>
          <a:xfrm>
            <a:off x="468299" y="164325"/>
            <a:ext cx="11554262"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45" name="Google Shape;345;p7"/>
          <p:cNvSpPr txBox="1">
            <a:spLocks noGrp="1"/>
          </p:cNvSpPr>
          <p:nvPr>
            <p:ph type="subTitle" idx="1"/>
          </p:nvPr>
        </p:nvSpPr>
        <p:spPr>
          <a:xfrm>
            <a:off x="873360" y="1813775"/>
            <a:ext cx="49611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6" name="Google Shape;346;p7"/>
          <p:cNvSpPr txBox="1">
            <a:spLocks noGrp="1"/>
          </p:cNvSpPr>
          <p:nvPr>
            <p:ph type="subTitle" idx="2"/>
          </p:nvPr>
        </p:nvSpPr>
        <p:spPr>
          <a:xfrm>
            <a:off x="6464155" y="1813775"/>
            <a:ext cx="49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7" name="Google Shape;347;p7"/>
          <p:cNvSpPr txBox="1">
            <a:spLocks noGrp="1"/>
          </p:cNvSpPr>
          <p:nvPr>
            <p:ph type="title"/>
          </p:nvPr>
        </p:nvSpPr>
        <p:spPr>
          <a:xfrm>
            <a:off x="873350" y="836300"/>
            <a:ext cx="1055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8" name="Google Shape;348;p7"/>
          <p:cNvSpPr txBox="1">
            <a:spLocks noGrp="1"/>
          </p:cNvSpPr>
          <p:nvPr>
            <p:ph type="body" idx="3"/>
          </p:nvPr>
        </p:nvSpPr>
        <p:spPr>
          <a:xfrm>
            <a:off x="873350" y="2750800"/>
            <a:ext cx="49608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349" name="Google Shape;349;p7"/>
          <p:cNvSpPr txBox="1">
            <a:spLocks noGrp="1"/>
          </p:cNvSpPr>
          <p:nvPr>
            <p:ph type="body" idx="4"/>
          </p:nvPr>
        </p:nvSpPr>
        <p:spPr>
          <a:xfrm>
            <a:off x="6464146" y="2739050"/>
            <a:ext cx="49611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385"/>
        <p:cNvGrpSpPr/>
        <p:nvPr/>
      </p:nvGrpSpPr>
      <p:grpSpPr>
        <a:xfrm>
          <a:off x="0" y="0"/>
          <a:ext cx="0" cy="0"/>
          <a:chOff x="0" y="0"/>
          <a:chExt cx="0" cy="0"/>
        </a:xfrm>
      </p:grpSpPr>
      <p:sp>
        <p:nvSpPr>
          <p:cNvPr id="386" name="Google Shape;386;p10"/>
          <p:cNvSpPr/>
          <p:nvPr/>
        </p:nvSpPr>
        <p:spPr>
          <a:xfrm rot="4290068">
            <a:off x="9128693" y="-99021"/>
            <a:ext cx="3154399" cy="3427650"/>
          </a:xfrm>
          <a:custGeom>
            <a:avLst/>
            <a:gdLst/>
            <a:ahLst/>
            <a:cxnLst/>
            <a:rect l="l" t="t" r="r" b="b"/>
            <a:pathLst>
              <a:path w="3154399" h="3427650" extrusionOk="0">
                <a:moveTo>
                  <a:pt x="103872" y="1115038"/>
                </a:moveTo>
                <a:cubicBezTo>
                  <a:pt x="201029" y="832597"/>
                  <a:pt x="361003" y="576735"/>
                  <a:pt x="563054" y="378349"/>
                </a:cubicBezTo>
                <a:cubicBezTo>
                  <a:pt x="683450" y="258361"/>
                  <a:pt x="819314" y="159009"/>
                  <a:pt x="964053" y="80303"/>
                </a:cubicBezTo>
                <a:lnTo>
                  <a:pt x="1138590" y="0"/>
                </a:lnTo>
                <a:lnTo>
                  <a:pt x="2043404" y="302726"/>
                </a:lnTo>
                <a:lnTo>
                  <a:pt x="2043947" y="308658"/>
                </a:lnTo>
                <a:cubicBezTo>
                  <a:pt x="2048036" y="430945"/>
                  <a:pt x="2033421" y="555779"/>
                  <a:pt x="2021357" y="677740"/>
                </a:cubicBezTo>
                <a:cubicBezTo>
                  <a:pt x="2003004" y="842908"/>
                  <a:pt x="1993862" y="1010628"/>
                  <a:pt x="2044316" y="1165430"/>
                </a:cubicBezTo>
                <a:cubicBezTo>
                  <a:pt x="2106181" y="1361543"/>
                  <a:pt x="2257545" y="1506055"/>
                  <a:pt x="2418051" y="1617070"/>
                </a:cubicBezTo>
                <a:cubicBezTo>
                  <a:pt x="2576289" y="1725454"/>
                  <a:pt x="2750543" y="1813182"/>
                  <a:pt x="2897301" y="1944775"/>
                </a:cubicBezTo>
                <a:cubicBezTo>
                  <a:pt x="3044060" y="2076367"/>
                  <a:pt x="3160985" y="2269927"/>
                  <a:pt x="3154111" y="2478959"/>
                </a:cubicBezTo>
                <a:cubicBezTo>
                  <a:pt x="3151774" y="2602816"/>
                  <a:pt x="3103656" y="2721567"/>
                  <a:pt x="3044059" y="2822215"/>
                </a:cubicBezTo>
                <a:cubicBezTo>
                  <a:pt x="2876611" y="3103502"/>
                  <a:pt x="2599179" y="3289249"/>
                  <a:pt x="2305731" y="3369241"/>
                </a:cubicBezTo>
                <a:cubicBezTo>
                  <a:pt x="2161448" y="3410165"/>
                  <a:pt x="2013177" y="3427650"/>
                  <a:pt x="1864081" y="3427650"/>
                </a:cubicBezTo>
                <a:cubicBezTo>
                  <a:pt x="1712305" y="3427650"/>
                  <a:pt x="1559567" y="3409547"/>
                  <a:pt x="1409165" y="3379608"/>
                </a:cubicBezTo>
                <a:cubicBezTo>
                  <a:pt x="1076673" y="3315088"/>
                  <a:pt x="744182" y="3188601"/>
                  <a:pt x="487372" y="2940888"/>
                </a:cubicBezTo>
                <a:cubicBezTo>
                  <a:pt x="157217" y="2628655"/>
                  <a:pt x="-17037" y="2133152"/>
                  <a:pt x="1316" y="1645462"/>
                </a:cubicBezTo>
                <a:cubicBezTo>
                  <a:pt x="9900" y="1463535"/>
                  <a:pt x="45579" y="1284503"/>
                  <a:pt x="103872" y="111503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87" name="Google Shape;387;p10"/>
          <p:cNvSpPr/>
          <p:nvPr/>
        </p:nvSpPr>
        <p:spPr>
          <a:xfrm>
            <a:off x="770022" y="433137"/>
            <a:ext cx="9288300" cy="6424800"/>
          </a:xfrm>
          <a:prstGeom prst="round2SameRect">
            <a:avLst>
              <a:gd name="adj1" fmla="val 3184"/>
              <a:gd name="adj2" fmla="val 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388" name="Google Shape;388;p10"/>
          <p:cNvSpPr/>
          <p:nvPr/>
        </p:nvSpPr>
        <p:spPr>
          <a:xfrm>
            <a:off x="770022" y="417094"/>
            <a:ext cx="9288300" cy="545400"/>
          </a:xfrm>
          <a:prstGeom prst="round2SameRect">
            <a:avLst>
              <a:gd name="adj1" fmla="val 38478"/>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cxnSp>
        <p:nvCxnSpPr>
          <p:cNvPr id="389" name="Google Shape;389;p10"/>
          <p:cNvCxnSpPr/>
          <p:nvPr/>
        </p:nvCxnSpPr>
        <p:spPr>
          <a:xfrm rot="10800000" flipH="1">
            <a:off x="770022" y="1335387"/>
            <a:ext cx="9290400" cy="300"/>
          </a:xfrm>
          <a:prstGeom prst="straightConnector1">
            <a:avLst/>
          </a:prstGeom>
          <a:noFill/>
          <a:ln w="9525" cap="flat" cmpd="sng">
            <a:solidFill>
              <a:schemeClr val="accent4"/>
            </a:solidFill>
            <a:prstDash val="solid"/>
            <a:miter lim="800000"/>
            <a:headEnd type="none" w="sm" len="sm"/>
            <a:tailEnd type="none" w="sm" len="sm"/>
          </a:ln>
        </p:spPr>
      </p:cxnSp>
      <p:cxnSp>
        <p:nvCxnSpPr>
          <p:cNvPr id="390" name="Google Shape;390;p10"/>
          <p:cNvCxnSpPr/>
          <p:nvPr/>
        </p:nvCxnSpPr>
        <p:spPr>
          <a:xfrm rot="10800000" flipH="1">
            <a:off x="770022" y="1724403"/>
            <a:ext cx="9290400" cy="300"/>
          </a:xfrm>
          <a:prstGeom prst="straightConnector1">
            <a:avLst/>
          </a:prstGeom>
          <a:noFill/>
          <a:ln w="9525" cap="flat" cmpd="sng">
            <a:solidFill>
              <a:schemeClr val="accent5"/>
            </a:solidFill>
            <a:prstDash val="solid"/>
            <a:miter lim="800000"/>
            <a:headEnd type="none" w="sm" len="sm"/>
            <a:tailEnd type="none" w="sm" len="sm"/>
          </a:ln>
        </p:spPr>
      </p:cxnSp>
      <p:sp>
        <p:nvSpPr>
          <p:cNvPr id="391" name="Google Shape;391;p10"/>
          <p:cNvSpPr/>
          <p:nvPr/>
        </p:nvSpPr>
        <p:spPr>
          <a:xfrm>
            <a:off x="8795084" y="6304547"/>
            <a:ext cx="1143000" cy="396900"/>
          </a:xfrm>
          <a:prstGeom prst="roundRect">
            <a:avLst>
              <a:gd name="adj" fmla="val 1969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Send</a:t>
            </a:r>
            <a:endParaRPr sz="1400" b="0" i="0" u="none" strike="noStrike" cap="none" dirty="0">
              <a:solidFill>
                <a:srgbClr val="000000"/>
              </a:solidFill>
              <a:latin typeface="Arial"/>
              <a:ea typeface="Arial"/>
              <a:cs typeface="Arial"/>
              <a:sym typeface="Arial"/>
            </a:endParaRPr>
          </a:p>
        </p:txBody>
      </p:sp>
      <p:sp>
        <p:nvSpPr>
          <p:cNvPr id="392" name="Google Shape;392;p10" descr="Cursor with solid fill"/>
          <p:cNvSpPr/>
          <p:nvPr/>
        </p:nvSpPr>
        <p:spPr>
          <a:xfrm rot="1373836">
            <a:off x="7767827" y="5922777"/>
            <a:ext cx="232902" cy="233058"/>
          </a:xfrm>
          <a:custGeom>
            <a:avLst/>
            <a:gdLst/>
            <a:ahLst/>
            <a:cxnLst/>
            <a:rect l="l" t="t" r="r" b="b"/>
            <a:pathLst>
              <a:path w="533044" h="533400" extrusionOk="0">
                <a:moveTo>
                  <a:pt x="533045" y="448628"/>
                </a:moveTo>
                <a:lnTo>
                  <a:pt x="340640" y="256318"/>
                </a:lnTo>
                <a:lnTo>
                  <a:pt x="510185" y="195263"/>
                </a:lnTo>
                <a:cubicBezTo>
                  <a:pt x="518891" y="192271"/>
                  <a:pt x="523524" y="182788"/>
                  <a:pt x="520531" y="174082"/>
                </a:cubicBezTo>
                <a:cubicBezTo>
                  <a:pt x="518861" y="169222"/>
                  <a:pt x="515044" y="165405"/>
                  <a:pt x="510185" y="163735"/>
                </a:cubicBezTo>
                <a:lnTo>
                  <a:pt x="21648" y="857"/>
                </a:lnTo>
                <a:cubicBezTo>
                  <a:pt x="19896" y="280"/>
                  <a:pt x="18062" y="-9"/>
                  <a:pt x="16218" y="0"/>
                </a:cubicBezTo>
                <a:lnTo>
                  <a:pt x="16218" y="0"/>
                </a:lnTo>
                <a:cubicBezTo>
                  <a:pt x="7067" y="196"/>
                  <a:pt x="-192" y="7774"/>
                  <a:pt x="4" y="16925"/>
                </a:cubicBezTo>
                <a:cubicBezTo>
                  <a:pt x="40" y="18622"/>
                  <a:pt x="336" y="20302"/>
                  <a:pt x="883" y="21908"/>
                </a:cubicBezTo>
                <a:lnTo>
                  <a:pt x="163380" y="510921"/>
                </a:lnTo>
                <a:cubicBezTo>
                  <a:pt x="166447" y="519601"/>
                  <a:pt x="175970" y="524151"/>
                  <a:pt x="184650" y="521083"/>
                </a:cubicBezTo>
                <a:cubicBezTo>
                  <a:pt x="189399" y="519405"/>
                  <a:pt x="193134" y="515670"/>
                  <a:pt x="194812" y="510921"/>
                </a:cubicBezTo>
                <a:lnTo>
                  <a:pt x="255963" y="341186"/>
                </a:lnTo>
                <a:lnTo>
                  <a:pt x="448177" y="5334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93" name="Google Shape;393;p10"/>
          <p:cNvSpPr txBox="1"/>
          <p:nvPr/>
        </p:nvSpPr>
        <p:spPr>
          <a:xfrm>
            <a:off x="1054775" y="929575"/>
            <a:ext cx="1628400" cy="39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3A3838"/>
                </a:solidFill>
                <a:latin typeface="Roboto Condensed"/>
                <a:ea typeface="Roboto Condensed"/>
                <a:cs typeface="Roboto Condensed"/>
                <a:sym typeface="Roboto Condensed"/>
              </a:rPr>
              <a:t>To</a:t>
            </a:r>
            <a:endParaRPr sz="1400" b="0" i="0" u="none" strike="noStrike" cap="none" dirty="0">
              <a:solidFill>
                <a:srgbClr val="000000"/>
              </a:solidFill>
              <a:latin typeface="Arial"/>
              <a:ea typeface="Arial"/>
              <a:cs typeface="Arial"/>
              <a:sym typeface="Arial"/>
            </a:endParaRPr>
          </a:p>
        </p:txBody>
      </p:sp>
      <p:sp>
        <p:nvSpPr>
          <p:cNvPr id="394" name="Google Shape;394;p10"/>
          <p:cNvSpPr txBox="1"/>
          <p:nvPr/>
        </p:nvSpPr>
        <p:spPr>
          <a:xfrm>
            <a:off x="1054775" y="1339500"/>
            <a:ext cx="1041900" cy="39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3A3838"/>
                </a:solidFill>
                <a:latin typeface="Roboto Condensed"/>
                <a:ea typeface="Roboto Condensed"/>
                <a:cs typeface="Roboto Condensed"/>
                <a:sym typeface="Roboto Condensed"/>
              </a:rPr>
              <a:t>Subject</a:t>
            </a:r>
            <a:endParaRPr sz="1400" b="1" i="0" u="none" strike="noStrike" cap="none" dirty="0">
              <a:solidFill>
                <a:srgbClr val="3A3838"/>
              </a:solidFill>
              <a:latin typeface="Roboto Condensed"/>
              <a:ea typeface="Roboto Condensed"/>
              <a:cs typeface="Roboto Condensed"/>
              <a:sym typeface="Roboto Condensed"/>
            </a:endParaRPr>
          </a:p>
        </p:txBody>
      </p:sp>
      <p:sp>
        <p:nvSpPr>
          <p:cNvPr id="395" name="Google Shape;395;p10"/>
          <p:cNvSpPr txBox="1">
            <a:spLocks noGrp="1"/>
          </p:cNvSpPr>
          <p:nvPr>
            <p:ph type="subTitle" idx="1"/>
          </p:nvPr>
        </p:nvSpPr>
        <p:spPr>
          <a:xfrm>
            <a:off x="1054781" y="1948100"/>
            <a:ext cx="6406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396" name="Google Shape;396;p10"/>
          <p:cNvSpPr txBox="1">
            <a:spLocks noGrp="1"/>
          </p:cNvSpPr>
          <p:nvPr>
            <p:ph type="subTitle" idx="2"/>
          </p:nvPr>
        </p:nvSpPr>
        <p:spPr>
          <a:xfrm>
            <a:off x="1054781" y="3552993"/>
            <a:ext cx="6406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397" name="Google Shape;397;p10"/>
          <p:cNvSpPr txBox="1">
            <a:spLocks noGrp="1"/>
          </p:cNvSpPr>
          <p:nvPr>
            <p:ph type="subTitle" idx="3"/>
          </p:nvPr>
        </p:nvSpPr>
        <p:spPr>
          <a:xfrm>
            <a:off x="1054781" y="5157887"/>
            <a:ext cx="6406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398" name="Google Shape;398;p10"/>
          <p:cNvSpPr txBox="1">
            <a:spLocks noGrp="1"/>
          </p:cNvSpPr>
          <p:nvPr>
            <p:ph type="title"/>
          </p:nvPr>
        </p:nvSpPr>
        <p:spPr>
          <a:xfrm>
            <a:off x="1054775" y="564675"/>
            <a:ext cx="8883300" cy="305400"/>
          </a:xfrm>
          <a:prstGeom prst="rect">
            <a:avLst/>
          </a:prstGeom>
          <a:noFill/>
          <a:ln>
            <a:noFill/>
          </a:ln>
        </p:spPr>
        <p:txBody>
          <a:bodyPr spcFirstLastPara="1" wrap="square" lIns="121900" tIns="121900" rIns="121900" bIns="121900" anchor="ctr" anchorCtr="0">
            <a:noAutofit/>
          </a:bodyPr>
          <a:lstStyle>
            <a:lvl1pPr marR="0" lvl="0" algn="l">
              <a:lnSpc>
                <a:spcPct val="100000"/>
              </a:lnSpc>
              <a:spcBef>
                <a:spcPts val="0"/>
              </a:spcBef>
              <a:spcAft>
                <a:spcPts val="0"/>
              </a:spcAft>
              <a:buClr>
                <a:srgbClr val="000000"/>
              </a:buClr>
              <a:buSzPts val="4000"/>
              <a:buFont typeface="Arial"/>
              <a:buNone/>
              <a:defRPr sz="18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99" name="Google Shape;399;p10"/>
          <p:cNvSpPr txBox="1">
            <a:spLocks noGrp="1"/>
          </p:cNvSpPr>
          <p:nvPr>
            <p:ph type="body" idx="4"/>
          </p:nvPr>
        </p:nvSpPr>
        <p:spPr>
          <a:xfrm>
            <a:off x="1054775" y="2386050"/>
            <a:ext cx="6406800" cy="9252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400" name="Google Shape;400;p10"/>
          <p:cNvSpPr txBox="1">
            <a:spLocks noGrp="1"/>
          </p:cNvSpPr>
          <p:nvPr>
            <p:ph type="body" idx="5"/>
          </p:nvPr>
        </p:nvSpPr>
        <p:spPr>
          <a:xfrm>
            <a:off x="1054775" y="3979513"/>
            <a:ext cx="6406800" cy="9234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401" name="Google Shape;401;p10"/>
          <p:cNvSpPr txBox="1">
            <a:spLocks noGrp="1"/>
          </p:cNvSpPr>
          <p:nvPr>
            <p:ph type="body" idx="6"/>
          </p:nvPr>
        </p:nvSpPr>
        <p:spPr>
          <a:xfrm>
            <a:off x="1054775" y="5571175"/>
            <a:ext cx="6407700" cy="9234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grpSp>
        <p:nvGrpSpPr>
          <p:cNvPr id="402" name="Google Shape;402;p10"/>
          <p:cNvGrpSpPr/>
          <p:nvPr/>
        </p:nvGrpSpPr>
        <p:grpSpPr>
          <a:xfrm>
            <a:off x="10780231" y="5756438"/>
            <a:ext cx="1041861" cy="723512"/>
            <a:chOff x="1311950" y="2876549"/>
            <a:chExt cx="4529830" cy="3145704"/>
          </a:xfrm>
        </p:grpSpPr>
        <p:sp>
          <p:nvSpPr>
            <p:cNvPr id="403" name="Google Shape;403;p10"/>
            <p:cNvSpPr/>
            <p:nvPr/>
          </p:nvSpPr>
          <p:spPr>
            <a:xfrm>
              <a:off x="1401795" y="2876549"/>
              <a:ext cx="4350020" cy="2097457"/>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404" name="Google Shape;404;p10"/>
            <p:cNvSpPr/>
            <p:nvPr/>
          </p:nvSpPr>
          <p:spPr>
            <a:xfrm>
              <a:off x="1311950" y="2966401"/>
              <a:ext cx="1483859" cy="2965936"/>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405" name="Google Shape;405;p10"/>
            <p:cNvSpPr/>
            <p:nvPr/>
          </p:nvSpPr>
          <p:spPr>
            <a:xfrm>
              <a:off x="4357921" y="2966401"/>
              <a:ext cx="1483859" cy="2965942"/>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406" name="Google Shape;406;p10"/>
            <p:cNvSpPr/>
            <p:nvPr/>
          </p:nvSpPr>
          <p:spPr>
            <a:xfrm>
              <a:off x="1401795" y="4538394"/>
              <a:ext cx="4350013" cy="1483859"/>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grpSp>
      <p:sp>
        <p:nvSpPr>
          <p:cNvPr id="407" name="Google Shape;407;p10"/>
          <p:cNvSpPr/>
          <p:nvPr/>
        </p:nvSpPr>
        <p:spPr>
          <a:xfrm>
            <a:off x="11696079" y="6317962"/>
            <a:ext cx="226800" cy="22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408" name="Google Shape;408;p10"/>
          <p:cNvSpPr/>
          <p:nvPr/>
        </p:nvSpPr>
        <p:spPr>
          <a:xfrm>
            <a:off x="11667744" y="6317962"/>
            <a:ext cx="226800" cy="2268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Denk One"/>
                <a:ea typeface="Denk One"/>
                <a:cs typeface="Denk One"/>
                <a:sym typeface="Denk One"/>
              </a:rPr>
              <a:t>1</a:t>
            </a:r>
            <a:endParaRPr sz="800" b="0" i="0" u="none" strike="noStrike" cap="none" dirty="0">
              <a:solidFill>
                <a:srgbClr val="000000"/>
              </a:solidFill>
              <a:latin typeface="Arial"/>
              <a:ea typeface="Arial"/>
              <a:cs typeface="Arial"/>
              <a:sym typeface="Arial"/>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419"/>
        <p:cNvGrpSpPr/>
        <p:nvPr/>
      </p:nvGrpSpPr>
      <p:grpSpPr>
        <a:xfrm>
          <a:off x="0" y="0"/>
          <a:ext cx="0" cy="0"/>
          <a:chOff x="0" y="0"/>
          <a:chExt cx="0" cy="0"/>
        </a:xfrm>
      </p:grpSpPr>
      <p:sp>
        <p:nvSpPr>
          <p:cNvPr id="420" name="Google Shape;420;p12"/>
          <p:cNvSpPr/>
          <p:nvPr/>
        </p:nvSpPr>
        <p:spPr>
          <a:xfrm rot="6855430">
            <a:off x="7164909" y="-597521"/>
            <a:ext cx="4499208" cy="6898315"/>
          </a:xfrm>
          <a:custGeom>
            <a:avLst/>
            <a:gdLst/>
            <a:ahLst/>
            <a:cxnLst/>
            <a:rect l="l" t="t" r="r" b="b"/>
            <a:pathLst>
              <a:path w="4499208" h="6898315" extrusionOk="0">
                <a:moveTo>
                  <a:pt x="498637" y="6504565"/>
                </a:moveTo>
                <a:lnTo>
                  <a:pt x="0" y="5397999"/>
                </a:lnTo>
                <a:lnTo>
                  <a:pt x="2809" y="5372062"/>
                </a:lnTo>
                <a:cubicBezTo>
                  <a:pt x="88461" y="4848264"/>
                  <a:pt x="425657" y="4294697"/>
                  <a:pt x="672207" y="3878786"/>
                </a:cubicBezTo>
                <a:cubicBezTo>
                  <a:pt x="1245163" y="2799761"/>
                  <a:pt x="300398" y="2245153"/>
                  <a:pt x="273498" y="1364470"/>
                </a:cubicBezTo>
                <a:lnTo>
                  <a:pt x="274389" y="1292768"/>
                </a:lnTo>
                <a:lnTo>
                  <a:pt x="3143269" y="0"/>
                </a:lnTo>
                <a:lnTo>
                  <a:pt x="3270868" y="25633"/>
                </a:lnTo>
                <a:cubicBezTo>
                  <a:pt x="4130237" y="263875"/>
                  <a:pt x="4892589" y="1446201"/>
                  <a:pt x="4274199" y="2394287"/>
                </a:cubicBezTo>
                <a:cubicBezTo>
                  <a:pt x="4126665" y="2600980"/>
                  <a:pt x="3922665" y="2742306"/>
                  <a:pt x="3827171" y="2986978"/>
                </a:cubicBezTo>
                <a:cubicBezTo>
                  <a:pt x="3566837" y="4156060"/>
                  <a:pt x="5129097" y="4645404"/>
                  <a:pt x="4083210" y="6059158"/>
                </a:cubicBezTo>
                <a:cubicBezTo>
                  <a:pt x="3541598" y="6632451"/>
                  <a:pt x="2787269" y="6898315"/>
                  <a:pt x="2033590" y="6898315"/>
                </a:cubicBezTo>
                <a:cubicBezTo>
                  <a:pt x="1535887" y="6898315"/>
                  <a:pt x="1038582" y="6782374"/>
                  <a:pt x="603121" y="6562177"/>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grpSp>
        <p:nvGrpSpPr>
          <p:cNvPr id="421" name="Google Shape;421;p12"/>
          <p:cNvGrpSpPr/>
          <p:nvPr/>
        </p:nvGrpSpPr>
        <p:grpSpPr>
          <a:xfrm rot="-379614">
            <a:off x="601539" y="730628"/>
            <a:ext cx="9106115" cy="5642647"/>
            <a:chOff x="854242" y="649704"/>
            <a:chExt cx="9106200" cy="5642700"/>
          </a:xfrm>
        </p:grpSpPr>
        <p:sp>
          <p:nvSpPr>
            <p:cNvPr id="422" name="Google Shape;422;p12"/>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423" name="Google Shape;423;p12"/>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cxnSp>
          <p:nvCxnSpPr>
            <p:cNvPr id="424" name="Google Shape;424;p12"/>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425" name="Google Shape;425;p12"/>
            <p:cNvGrpSpPr/>
            <p:nvPr/>
          </p:nvGrpSpPr>
          <p:grpSpPr>
            <a:xfrm rot="-82582">
              <a:off x="8081838" y="972056"/>
              <a:ext cx="1324375" cy="1514343"/>
              <a:chOff x="9204036" y="1284493"/>
              <a:chExt cx="2465995" cy="2819717"/>
            </a:xfrm>
          </p:grpSpPr>
          <p:sp>
            <p:nvSpPr>
              <p:cNvPr id="426" name="Google Shape;426;p12"/>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27" name="Google Shape;427;p12"/>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428" name="Google Shape;428;p12"/>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429" name="Google Shape;429;p12"/>
            <p:cNvGrpSpPr/>
            <p:nvPr/>
          </p:nvGrpSpPr>
          <p:grpSpPr>
            <a:xfrm rot="-82569">
              <a:off x="7486566" y="997331"/>
              <a:ext cx="1124649" cy="1466989"/>
              <a:chOff x="5637109" y="2191514"/>
              <a:chExt cx="2143612" cy="2796121"/>
            </a:xfrm>
          </p:grpSpPr>
          <p:grpSp>
            <p:nvGrpSpPr>
              <p:cNvPr id="430" name="Google Shape;430;p12"/>
              <p:cNvGrpSpPr/>
              <p:nvPr/>
            </p:nvGrpSpPr>
            <p:grpSpPr>
              <a:xfrm>
                <a:off x="5637109" y="2191514"/>
                <a:ext cx="2143612" cy="2796121"/>
                <a:chOff x="5637109" y="2191514"/>
                <a:chExt cx="2143612" cy="2796121"/>
              </a:xfrm>
            </p:grpSpPr>
            <p:sp>
              <p:nvSpPr>
                <p:cNvPr id="431" name="Google Shape;431;p12"/>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32" name="Google Shape;432;p12"/>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433" name="Google Shape;433;p12"/>
                <p:cNvGrpSpPr/>
                <p:nvPr/>
              </p:nvGrpSpPr>
              <p:grpSpPr>
                <a:xfrm rot="-2276354">
                  <a:off x="6335118" y="2383918"/>
                  <a:ext cx="919933" cy="855459"/>
                  <a:chOff x="5781651" y="3138498"/>
                  <a:chExt cx="625662" cy="581812"/>
                </a:xfrm>
              </p:grpSpPr>
              <p:sp>
                <p:nvSpPr>
                  <p:cNvPr id="434" name="Google Shape;434;p12"/>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35" name="Google Shape;435;p12"/>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36" name="Google Shape;436;p12"/>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37" name="Google Shape;437;p12"/>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38" name="Google Shape;438;p12"/>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39" name="Google Shape;439;p12"/>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0" name="Google Shape;440;p12"/>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1" name="Google Shape;441;p12"/>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2" name="Google Shape;442;p12"/>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3" name="Google Shape;443;p12"/>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4" name="Google Shape;444;p12"/>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5" name="Google Shape;445;p12"/>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6" name="Google Shape;446;p12"/>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7" name="Google Shape;447;p12"/>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48" name="Google Shape;448;p12"/>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449" name="Google Shape;449;p12"/>
                <p:cNvGrpSpPr/>
                <p:nvPr/>
              </p:nvGrpSpPr>
              <p:grpSpPr>
                <a:xfrm rot="8013194">
                  <a:off x="6331224" y="3931838"/>
                  <a:ext cx="919930" cy="855457"/>
                  <a:chOff x="5781651" y="3138498"/>
                  <a:chExt cx="625662" cy="581812"/>
                </a:xfrm>
              </p:grpSpPr>
              <p:sp>
                <p:nvSpPr>
                  <p:cNvPr id="450" name="Google Shape;450;p12"/>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1" name="Google Shape;451;p12"/>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2" name="Google Shape;452;p12"/>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3" name="Google Shape;453;p12"/>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4" name="Google Shape;454;p12"/>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5" name="Google Shape;455;p12"/>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6" name="Google Shape;456;p12"/>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7" name="Google Shape;457;p12"/>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8" name="Google Shape;458;p12"/>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9" name="Google Shape;459;p12"/>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60" name="Google Shape;460;p12"/>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61" name="Google Shape;461;p12"/>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62" name="Google Shape;462;p12"/>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63" name="Google Shape;463;p12"/>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64" name="Google Shape;464;p12"/>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sp>
            <p:nvSpPr>
              <p:cNvPr id="465" name="Google Shape;465;p12"/>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466" name="Google Shape;466;p12"/>
            <p:cNvGrpSpPr/>
            <p:nvPr/>
          </p:nvGrpSpPr>
          <p:grpSpPr>
            <a:xfrm>
              <a:off x="5704996" y="3220263"/>
              <a:ext cx="3463176" cy="1776663"/>
              <a:chOff x="5704926" y="3220263"/>
              <a:chExt cx="3830100" cy="1776663"/>
            </a:xfrm>
          </p:grpSpPr>
          <p:cxnSp>
            <p:nvCxnSpPr>
              <p:cNvPr id="467" name="Google Shape;467;p12"/>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68" name="Google Shape;468;p12"/>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69" name="Google Shape;469;p12"/>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70" name="Google Shape;470;p12"/>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71" name="Google Shape;471;p12"/>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472" name="Google Shape;472;p12"/>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473" name="Google Shape;473;p12"/>
          <p:cNvSpPr txBox="1">
            <a:spLocks noGrp="1"/>
          </p:cNvSpPr>
          <p:nvPr>
            <p:ph type="title"/>
          </p:nvPr>
        </p:nvSpPr>
        <p:spPr>
          <a:xfrm rot="-359415">
            <a:off x="1270882" y="1682017"/>
            <a:ext cx="3596237" cy="2377282"/>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a:endParaRPr/>
          </a:p>
        </p:txBody>
      </p:sp>
      <p:sp>
        <p:nvSpPr>
          <p:cNvPr id="474" name="Google Shape;474;p12"/>
          <p:cNvSpPr txBox="1">
            <a:spLocks noGrp="1"/>
          </p:cNvSpPr>
          <p:nvPr>
            <p:ph type="subTitle" idx="1"/>
          </p:nvPr>
        </p:nvSpPr>
        <p:spPr>
          <a:xfrm rot="-471120">
            <a:off x="1585348" y="4920895"/>
            <a:ext cx="3557454" cy="717736"/>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475"/>
        <p:cNvGrpSpPr/>
        <p:nvPr/>
      </p:nvGrpSpPr>
      <p:grpSpPr>
        <a:xfrm>
          <a:off x="0" y="0"/>
          <a:ext cx="0" cy="0"/>
          <a:chOff x="0" y="0"/>
          <a:chExt cx="0" cy="0"/>
        </a:xfrm>
      </p:grpSpPr>
      <p:sp>
        <p:nvSpPr>
          <p:cNvPr id="476" name="Google Shape;476;p13"/>
          <p:cNvSpPr txBox="1">
            <a:spLocks noGrp="1"/>
          </p:cNvSpPr>
          <p:nvPr>
            <p:ph type="title"/>
          </p:nvPr>
        </p:nvSpPr>
        <p:spPr>
          <a:xfrm>
            <a:off x="7223375" y="2088000"/>
            <a:ext cx="4458300" cy="23772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Clr>
                <a:schemeClr val="lt1"/>
              </a:buClr>
              <a:buSzPts val="6000"/>
              <a:buNone/>
              <a:defRPr sz="6000">
                <a:solidFill>
                  <a:schemeClr val="lt1"/>
                </a:solidFill>
              </a:defRPr>
            </a:lvl1pPr>
            <a:lvl2pPr lvl="1" algn="r">
              <a:lnSpc>
                <a:spcPct val="100000"/>
              </a:lnSpc>
              <a:spcBef>
                <a:spcPts val="0"/>
              </a:spcBef>
              <a:spcAft>
                <a:spcPts val="0"/>
              </a:spcAft>
              <a:buClr>
                <a:schemeClr val="lt1"/>
              </a:buClr>
              <a:buSzPts val="15000"/>
              <a:buNone/>
              <a:defRPr sz="15000">
                <a:solidFill>
                  <a:schemeClr val="lt1"/>
                </a:solidFill>
              </a:defRPr>
            </a:lvl2pPr>
            <a:lvl3pPr lvl="2" algn="r">
              <a:lnSpc>
                <a:spcPct val="100000"/>
              </a:lnSpc>
              <a:spcBef>
                <a:spcPts val="0"/>
              </a:spcBef>
              <a:spcAft>
                <a:spcPts val="0"/>
              </a:spcAft>
              <a:buClr>
                <a:schemeClr val="lt1"/>
              </a:buClr>
              <a:buSzPts val="15000"/>
              <a:buNone/>
              <a:defRPr sz="15000">
                <a:solidFill>
                  <a:schemeClr val="lt1"/>
                </a:solidFill>
              </a:defRPr>
            </a:lvl3pPr>
            <a:lvl4pPr lvl="3" algn="r">
              <a:lnSpc>
                <a:spcPct val="100000"/>
              </a:lnSpc>
              <a:spcBef>
                <a:spcPts val="0"/>
              </a:spcBef>
              <a:spcAft>
                <a:spcPts val="0"/>
              </a:spcAft>
              <a:buClr>
                <a:schemeClr val="lt1"/>
              </a:buClr>
              <a:buSzPts val="15000"/>
              <a:buNone/>
              <a:defRPr sz="15000">
                <a:solidFill>
                  <a:schemeClr val="lt1"/>
                </a:solidFill>
              </a:defRPr>
            </a:lvl4pPr>
            <a:lvl5pPr lvl="4" algn="r">
              <a:lnSpc>
                <a:spcPct val="100000"/>
              </a:lnSpc>
              <a:spcBef>
                <a:spcPts val="0"/>
              </a:spcBef>
              <a:spcAft>
                <a:spcPts val="0"/>
              </a:spcAft>
              <a:buClr>
                <a:schemeClr val="lt1"/>
              </a:buClr>
              <a:buSzPts val="15000"/>
              <a:buNone/>
              <a:defRPr sz="15000">
                <a:solidFill>
                  <a:schemeClr val="lt1"/>
                </a:solidFill>
              </a:defRPr>
            </a:lvl5pPr>
            <a:lvl6pPr lvl="5" algn="r">
              <a:lnSpc>
                <a:spcPct val="100000"/>
              </a:lnSpc>
              <a:spcBef>
                <a:spcPts val="0"/>
              </a:spcBef>
              <a:spcAft>
                <a:spcPts val="0"/>
              </a:spcAft>
              <a:buClr>
                <a:schemeClr val="lt1"/>
              </a:buClr>
              <a:buSzPts val="15000"/>
              <a:buNone/>
              <a:defRPr sz="15000">
                <a:solidFill>
                  <a:schemeClr val="lt1"/>
                </a:solidFill>
              </a:defRPr>
            </a:lvl6pPr>
            <a:lvl7pPr lvl="6" algn="r">
              <a:lnSpc>
                <a:spcPct val="100000"/>
              </a:lnSpc>
              <a:spcBef>
                <a:spcPts val="0"/>
              </a:spcBef>
              <a:spcAft>
                <a:spcPts val="0"/>
              </a:spcAft>
              <a:buClr>
                <a:schemeClr val="lt1"/>
              </a:buClr>
              <a:buSzPts val="15000"/>
              <a:buNone/>
              <a:defRPr sz="15000">
                <a:solidFill>
                  <a:schemeClr val="lt1"/>
                </a:solidFill>
              </a:defRPr>
            </a:lvl7pPr>
            <a:lvl8pPr lvl="7" algn="r">
              <a:lnSpc>
                <a:spcPct val="100000"/>
              </a:lnSpc>
              <a:spcBef>
                <a:spcPts val="0"/>
              </a:spcBef>
              <a:spcAft>
                <a:spcPts val="0"/>
              </a:spcAft>
              <a:buClr>
                <a:schemeClr val="lt1"/>
              </a:buClr>
              <a:buSzPts val="15000"/>
              <a:buNone/>
              <a:defRPr sz="15000">
                <a:solidFill>
                  <a:schemeClr val="lt1"/>
                </a:solidFill>
              </a:defRPr>
            </a:lvl8pPr>
            <a:lvl9pPr lvl="8" algn="r">
              <a:lnSpc>
                <a:spcPct val="100000"/>
              </a:lnSpc>
              <a:spcBef>
                <a:spcPts val="0"/>
              </a:spcBef>
              <a:spcAft>
                <a:spcPts val="0"/>
              </a:spcAft>
              <a:buClr>
                <a:schemeClr val="lt1"/>
              </a:buClr>
              <a:buSzPts val="15000"/>
              <a:buNone/>
              <a:defRPr sz="15000">
                <a:solidFill>
                  <a:schemeClr val="lt1"/>
                </a:solidFill>
              </a:defRPr>
            </a:lvl9pPr>
          </a:lstStyle>
          <a:p>
            <a:endParaRPr/>
          </a:p>
        </p:txBody>
      </p:sp>
      <p:sp>
        <p:nvSpPr>
          <p:cNvPr id="477" name="Google Shape;477;p13"/>
          <p:cNvSpPr/>
          <p:nvPr/>
        </p:nvSpPr>
        <p:spPr>
          <a:xfrm rot="-8739607" flipH="1">
            <a:off x="66147" y="-500114"/>
            <a:ext cx="4508635" cy="6952737"/>
          </a:xfrm>
          <a:custGeom>
            <a:avLst/>
            <a:gdLst/>
            <a:ahLst/>
            <a:cxnLst/>
            <a:rect l="l" t="t" r="r" b="b"/>
            <a:pathLst>
              <a:path w="4508635" h="6952737" extrusionOk="0">
                <a:moveTo>
                  <a:pt x="0" y="5540776"/>
                </a:moveTo>
                <a:lnTo>
                  <a:pt x="2066766" y="6952737"/>
                </a:lnTo>
                <a:lnTo>
                  <a:pt x="2325273" y="6941248"/>
                </a:lnTo>
                <a:cubicBezTo>
                  <a:pt x="2981963" y="6882523"/>
                  <a:pt x="3618731" y="6616270"/>
                  <a:pt x="4092639" y="6114642"/>
                </a:cubicBezTo>
                <a:cubicBezTo>
                  <a:pt x="5138520" y="4700901"/>
                  <a:pt x="3576270" y="4211560"/>
                  <a:pt x="3836601" y="3042488"/>
                </a:cubicBezTo>
                <a:cubicBezTo>
                  <a:pt x="3932095" y="2797817"/>
                  <a:pt x="4136093" y="2656492"/>
                  <a:pt x="4283628" y="2449802"/>
                </a:cubicBezTo>
                <a:cubicBezTo>
                  <a:pt x="4943238" y="1438519"/>
                  <a:pt x="4031883" y="160723"/>
                  <a:pt x="3107516" y="46457"/>
                </a:cubicBezTo>
                <a:cubicBezTo>
                  <a:pt x="2873205" y="26570"/>
                  <a:pt x="2556409" y="0"/>
                  <a:pt x="2222180" y="0"/>
                </a:cubicBezTo>
                <a:cubicBezTo>
                  <a:pt x="2138639" y="0"/>
                  <a:pt x="2054015" y="1661"/>
                  <a:pt x="1969323" y="5502"/>
                </a:cubicBezTo>
                <a:lnTo>
                  <a:pt x="1807115" y="17403"/>
                </a:lnTo>
                <a:lnTo>
                  <a:pt x="435612" y="2024948"/>
                </a:lnTo>
                <a:lnTo>
                  <a:pt x="467960" y="2101738"/>
                </a:lnTo>
                <a:cubicBezTo>
                  <a:pt x="719926" y="2652360"/>
                  <a:pt x="1094182" y="3157396"/>
                  <a:pt x="681657" y="3934288"/>
                </a:cubicBezTo>
                <a:cubicBezTo>
                  <a:pt x="435108" y="4350195"/>
                  <a:pt x="97914" y="4903758"/>
                  <a:pt x="12262" y="5427552"/>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accent2"/>
              </a:buClr>
              <a:buSzPts val="4000"/>
              <a:buFont typeface="Denk One"/>
              <a:buNone/>
              <a:defRPr sz="4000" b="1" i="0" u="none" strike="noStrike" cap="none">
                <a:solidFill>
                  <a:schemeClr val="accent2"/>
                </a:solidFill>
                <a:latin typeface="Denk One"/>
                <a:ea typeface="Denk One"/>
                <a:cs typeface="Denk One"/>
                <a:sym typeface="Denk One"/>
              </a:defRPr>
            </a:lvl1pPr>
            <a:lvl2pPr marR="0" lvl="1"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2pPr>
            <a:lvl3pPr marR="0" lvl="2"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3pPr>
            <a:lvl4pPr marR="0" lvl="3"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4pPr>
            <a:lvl5pPr marR="0" lvl="4"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5pPr>
            <a:lvl6pPr marR="0" lvl="5"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6pPr>
            <a:lvl7pPr marR="0" lvl="6"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7pPr>
            <a:lvl8pPr marR="0" lvl="7"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8pPr>
            <a:lvl9pPr marR="0" lvl="8"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2900" algn="l"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2pPr>
            <a:lvl3pPr marL="1371600" marR="0" lvl="2"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3pPr>
            <a:lvl4pPr marL="1828800" marR="0" lvl="3"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4pPr>
            <a:lvl5pPr marL="2286000" marR="0" lvl="4"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5pPr>
            <a:lvl6pPr marL="2743200" marR="0" lvl="5"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6pPr>
            <a:lvl7pPr marL="3200400" marR="0" lvl="6"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7pPr>
            <a:lvl8pPr marL="3657600" marR="0" lvl="7"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8pPr>
            <a:lvl9pPr marL="4114800" marR="0" lvl="8" indent="-342900" algn="l" rtl="0">
              <a:lnSpc>
                <a:spcPct val="115000"/>
              </a:lnSpc>
              <a:spcBef>
                <a:spcPts val="2100"/>
              </a:spcBef>
              <a:spcAft>
                <a:spcPts val="210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8" r:id="rId8"/>
    <p:sldLayoutId id="2147483659" r:id="rId9"/>
    <p:sldLayoutId id="2147483661" r:id="rId10"/>
    <p:sldLayoutId id="2147483664" r:id="rId11"/>
    <p:sldLayoutId id="2147483665" r:id="rId12"/>
    <p:sldLayoutId id="2147483666" r:id="rId13"/>
    <p:sldLayoutId id="2147483667" r:id="rId14"/>
    <p:sldLayoutId id="2147483671" r:id="rId15"/>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hctax.net/Property/TaxStatement?EiD=20271&amp;Account=EN//UPiw36HfNClC7cR1JpUpn99K29d4vlLEBILipLc="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hyperlink" Target="mailto:Tax.Office@tax.hctx.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35"/>
          <p:cNvSpPr txBox="1">
            <a:spLocks noGrp="1"/>
          </p:cNvSpPr>
          <p:nvPr>
            <p:ph type="title"/>
          </p:nvPr>
        </p:nvSpPr>
        <p:spPr>
          <a:xfrm rot="-420281">
            <a:off x="1195621" y="2007349"/>
            <a:ext cx="3596544" cy="2377492"/>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6000"/>
              <a:buNone/>
            </a:pPr>
            <a:r>
              <a:rPr lang="en" sz="5400"/>
              <a:t>Sometimes it only takes one image...</a:t>
            </a:r>
            <a:endParaRPr sz="5400" dirty="0"/>
          </a:p>
        </p:txBody>
      </p:sp>
      <p:sp>
        <p:nvSpPr>
          <p:cNvPr id="920" name="Google Shape;920;p35"/>
          <p:cNvSpPr txBox="1">
            <a:spLocks noGrp="1"/>
          </p:cNvSpPr>
          <p:nvPr>
            <p:ph type="subTitle" idx="1"/>
          </p:nvPr>
        </p:nvSpPr>
        <p:spPr>
          <a:xfrm rot="-419662">
            <a:off x="1530748" y="5237880"/>
            <a:ext cx="3557474" cy="717531"/>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800"/>
              <a:buNone/>
            </a:pPr>
            <a:r>
              <a:rPr lang="en"/>
              <a:t>* See next slide!</a:t>
            </a:r>
            <a:endParaRPr dirty="0"/>
          </a:p>
        </p:txBody>
      </p:sp>
      <p:sp>
        <p:nvSpPr>
          <p:cNvPr id="921" name="Google Shape;921;p35"/>
          <p:cNvSpPr txBox="1"/>
          <p:nvPr/>
        </p:nvSpPr>
        <p:spPr>
          <a:xfrm rot="-366433">
            <a:off x="5452300" y="2652137"/>
            <a:ext cx="3682701" cy="2355756"/>
          </a:xfrm>
          <a:prstGeom prst="rect">
            <a:avLst/>
          </a:prstGeom>
          <a:noFill/>
          <a:ln>
            <a:noFill/>
          </a:ln>
        </p:spPr>
        <p:txBody>
          <a:bodyPr spcFirstLastPara="1" wrap="square" lIns="91425" tIns="91425" rIns="91425" bIns="91425" anchor="t" anchorCtr="0">
            <a:noAutofit/>
          </a:bodyPr>
          <a:lstStyle/>
          <a:p>
            <a:pPr marL="0" marR="0" lvl="0" indent="0" algn="l" rtl="0">
              <a:lnSpc>
                <a:spcPct val="18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Hi, Taxpayer!</a:t>
            </a:r>
            <a:endParaRPr sz="1600" b="0" i="0" u="none" strike="noStrike" cap="none" dirty="0">
              <a:solidFill>
                <a:schemeClr val="dk2"/>
              </a:solidFill>
              <a:latin typeface="Homemade Apple"/>
              <a:ea typeface="Homemade Apple"/>
              <a:cs typeface="Homemade Apple"/>
              <a:sym typeface="Homemade Apple"/>
            </a:endParaRPr>
          </a:p>
          <a:p>
            <a:pPr marL="0" marR="0" lvl="0" indent="0" algn="l" rtl="0">
              <a:lnSpc>
                <a:spcPct val="18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Don’t forget to check your email inbox!</a:t>
            </a:r>
            <a:endParaRPr sz="1600" b="0" i="0" u="none" strike="noStrike" cap="none" dirty="0">
              <a:solidFill>
                <a:schemeClr val="dk2"/>
              </a:solidFill>
              <a:latin typeface="Homemade Apple"/>
              <a:ea typeface="Homemade Apple"/>
              <a:cs typeface="Homemade Apple"/>
              <a:sym typeface="Homemade Apple"/>
            </a:endParaRPr>
          </a:p>
          <a:p>
            <a:pPr marL="0" marR="0" lvl="0" indent="0" algn="l" rtl="0">
              <a:lnSpc>
                <a:spcPct val="180000"/>
              </a:lnSpc>
              <a:spcBef>
                <a:spcPts val="0"/>
              </a:spcBef>
              <a:spcAft>
                <a:spcPts val="0"/>
              </a:spcAft>
              <a:buClr>
                <a:srgbClr val="000000"/>
              </a:buClr>
              <a:buSzPts val="1600"/>
              <a:buFont typeface="Arial"/>
              <a:buNone/>
            </a:pPr>
            <a:r>
              <a:rPr lang="en-US" sz="1600" b="0" i="0" u="none" strike="noStrike" cap="none" dirty="0">
                <a:solidFill>
                  <a:schemeClr val="dk2"/>
                </a:solidFill>
                <a:latin typeface="Homemade Apple"/>
                <a:ea typeface="Homemade Apple"/>
                <a:cs typeface="Homemade Apple"/>
                <a:sym typeface="Homemade Apple"/>
              </a:rPr>
              <a:t>Please call with any questions!</a:t>
            </a:r>
            <a:endParaRPr sz="1600" b="0" i="0" u="none" strike="noStrike" cap="none" dirty="0">
              <a:solidFill>
                <a:schemeClr val="dk2"/>
              </a:solidFill>
              <a:latin typeface="Homemade Apple"/>
              <a:ea typeface="Homemade Apple"/>
              <a:cs typeface="Homemade Apple"/>
              <a:sym typeface="Homemade Apple"/>
            </a:endParaRPr>
          </a:p>
          <a:p>
            <a:pPr marL="0" marR="0" lvl="0" indent="0" algn="l" rtl="0">
              <a:lnSpc>
                <a:spcPct val="180000"/>
              </a:lnSpc>
              <a:spcBef>
                <a:spcPts val="0"/>
              </a:spcBef>
              <a:spcAft>
                <a:spcPts val="0"/>
              </a:spcAft>
              <a:buClr>
                <a:srgbClr val="000000"/>
              </a:buClr>
              <a:buSzPts val="1600"/>
              <a:buFont typeface="Arial"/>
              <a:buNone/>
            </a:pPr>
            <a:r>
              <a:rPr lang="en" sz="1600" dirty="0">
                <a:solidFill>
                  <a:schemeClr val="dk2"/>
                </a:solidFill>
                <a:latin typeface="Homemade Apple"/>
                <a:ea typeface="Homemade Apple"/>
                <a:cs typeface="Homemade Apple"/>
                <a:sym typeface="Homemade Apple"/>
              </a:rPr>
              <a:t>Thank you</a:t>
            </a:r>
            <a:r>
              <a:rPr lang="en" sz="1600" b="0" i="0" u="none" strike="noStrike" cap="none" dirty="0">
                <a:solidFill>
                  <a:schemeClr val="dk2"/>
                </a:solidFill>
                <a:latin typeface="Homemade Apple"/>
                <a:ea typeface="Homemade Apple"/>
                <a:cs typeface="Homemade Apple"/>
                <a:sym typeface="Homemade Apple"/>
              </a:rPr>
              <a:t>, </a:t>
            </a:r>
            <a:endParaRPr sz="1600" b="0" i="0" u="none" strike="noStrike" cap="none" dirty="0">
              <a:solidFill>
                <a:schemeClr val="dk2"/>
              </a:solidFill>
              <a:latin typeface="Homemade Apple"/>
              <a:ea typeface="Homemade Apple"/>
              <a:cs typeface="Homemade Apple"/>
              <a:sym typeface="Homemade Apple"/>
            </a:endParaRPr>
          </a:p>
          <a:p>
            <a:pPr marL="0" marR="0" lvl="0" indent="0" algn="r" rtl="0">
              <a:lnSpc>
                <a:spcPct val="18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Tax Collector</a:t>
            </a:r>
            <a:endParaRPr sz="1600" b="0" i="0" u="none" strike="noStrike" cap="none" dirty="0">
              <a:solidFill>
                <a:schemeClr val="dk2"/>
              </a:solidFill>
              <a:latin typeface="Homemade Apple"/>
              <a:ea typeface="Homemade Apple"/>
              <a:cs typeface="Homemade Apple"/>
              <a:sym typeface="Homemade Apple"/>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2" name="Google Shape;896;p32">
            <a:extLst>
              <a:ext uri="{FF2B5EF4-FFF2-40B4-BE49-F238E27FC236}">
                <a16:creationId xmlns:a16="http://schemas.microsoft.com/office/drawing/2014/main" id="{C71245AD-6CD5-A209-6C5E-169BDC4FACF8}"/>
              </a:ext>
            </a:extLst>
          </p:cNvPr>
          <p:cNvSpPr txBox="1">
            <a:spLocks/>
          </p:cNvSpPr>
          <p:nvPr/>
        </p:nvSpPr>
        <p:spPr>
          <a:xfrm>
            <a:off x="1054775" y="2733869"/>
            <a:ext cx="8834700" cy="398417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Light"/>
              <a:buNone/>
              <a:defRPr sz="1800" b="1" i="0" u="none" strike="noStrike" cap="none">
                <a:solidFill>
                  <a:schemeClr val="dk2"/>
                </a:solidFill>
                <a:latin typeface="Roboto Light"/>
                <a:ea typeface="Roboto Light"/>
                <a:cs typeface="Roboto Light"/>
                <a:sym typeface="Roboto Light"/>
              </a:defRPr>
            </a:lvl1pPr>
            <a:lvl2pPr marL="914400" marR="0" lvl="1" indent="-342900" algn="l" rtl="0">
              <a:lnSpc>
                <a:spcPct val="115000"/>
              </a:lnSpc>
              <a:spcBef>
                <a:spcPts val="2100"/>
              </a:spcBef>
              <a:spcAft>
                <a:spcPts val="0"/>
              </a:spcAft>
              <a:buClr>
                <a:schemeClr val="dk2"/>
              </a:buClr>
              <a:buSzPts val="1800"/>
              <a:buFont typeface="Roboto Light"/>
              <a:buNone/>
              <a:defRPr sz="1800" b="1" i="0" u="none" strike="noStrike" cap="none">
                <a:solidFill>
                  <a:schemeClr val="dk2"/>
                </a:solidFill>
                <a:latin typeface="Roboto Light"/>
                <a:ea typeface="Roboto Light"/>
                <a:cs typeface="Roboto Light"/>
                <a:sym typeface="Roboto Light"/>
              </a:defRPr>
            </a:lvl2pPr>
            <a:lvl3pPr marL="1371600" marR="0" lvl="2" indent="-342900" algn="l" rtl="0">
              <a:lnSpc>
                <a:spcPct val="115000"/>
              </a:lnSpc>
              <a:spcBef>
                <a:spcPts val="2100"/>
              </a:spcBef>
              <a:spcAft>
                <a:spcPts val="0"/>
              </a:spcAft>
              <a:buClr>
                <a:schemeClr val="dk2"/>
              </a:buClr>
              <a:buSzPts val="1800"/>
              <a:buFont typeface="Roboto Light"/>
              <a:buNone/>
              <a:defRPr sz="1800" b="1" i="0" u="none" strike="noStrike" cap="none">
                <a:solidFill>
                  <a:schemeClr val="dk2"/>
                </a:solidFill>
                <a:latin typeface="Roboto Light"/>
                <a:ea typeface="Roboto Light"/>
                <a:cs typeface="Roboto Light"/>
                <a:sym typeface="Roboto Light"/>
              </a:defRPr>
            </a:lvl3pPr>
            <a:lvl4pPr marL="1828800" marR="0" lvl="3" indent="-342900" algn="l" rtl="0">
              <a:lnSpc>
                <a:spcPct val="115000"/>
              </a:lnSpc>
              <a:spcBef>
                <a:spcPts val="2100"/>
              </a:spcBef>
              <a:spcAft>
                <a:spcPts val="0"/>
              </a:spcAft>
              <a:buClr>
                <a:schemeClr val="dk2"/>
              </a:buClr>
              <a:buSzPts val="1800"/>
              <a:buFont typeface="Roboto Light"/>
              <a:buNone/>
              <a:defRPr sz="1800" b="1" i="0" u="none" strike="noStrike" cap="none">
                <a:solidFill>
                  <a:schemeClr val="dk2"/>
                </a:solidFill>
                <a:latin typeface="Roboto Light"/>
                <a:ea typeface="Roboto Light"/>
                <a:cs typeface="Roboto Light"/>
                <a:sym typeface="Roboto Light"/>
              </a:defRPr>
            </a:lvl4pPr>
            <a:lvl5pPr marL="2286000" marR="0" lvl="4" indent="-342900" algn="l" rtl="0">
              <a:lnSpc>
                <a:spcPct val="115000"/>
              </a:lnSpc>
              <a:spcBef>
                <a:spcPts val="2100"/>
              </a:spcBef>
              <a:spcAft>
                <a:spcPts val="0"/>
              </a:spcAft>
              <a:buClr>
                <a:schemeClr val="dk2"/>
              </a:buClr>
              <a:buSzPts val="1800"/>
              <a:buFont typeface="Roboto Light"/>
              <a:buNone/>
              <a:defRPr sz="1800" b="1" i="0" u="none" strike="noStrike" cap="none">
                <a:solidFill>
                  <a:schemeClr val="dk2"/>
                </a:solidFill>
                <a:latin typeface="Roboto Light"/>
                <a:ea typeface="Roboto Light"/>
                <a:cs typeface="Roboto Light"/>
                <a:sym typeface="Roboto Light"/>
              </a:defRPr>
            </a:lvl5pPr>
            <a:lvl6pPr marL="2743200" marR="0" lvl="5" indent="-342900" algn="l" rtl="0">
              <a:lnSpc>
                <a:spcPct val="115000"/>
              </a:lnSpc>
              <a:spcBef>
                <a:spcPts val="2100"/>
              </a:spcBef>
              <a:spcAft>
                <a:spcPts val="0"/>
              </a:spcAft>
              <a:buClr>
                <a:schemeClr val="dk2"/>
              </a:buClr>
              <a:buSzPts val="1800"/>
              <a:buFont typeface="Roboto Light"/>
              <a:buNone/>
              <a:defRPr sz="1800" b="1" i="0" u="none" strike="noStrike" cap="none">
                <a:solidFill>
                  <a:schemeClr val="dk2"/>
                </a:solidFill>
                <a:latin typeface="Roboto Light"/>
                <a:ea typeface="Roboto Light"/>
                <a:cs typeface="Roboto Light"/>
                <a:sym typeface="Roboto Light"/>
              </a:defRPr>
            </a:lvl6pPr>
            <a:lvl7pPr marL="3200400" marR="0" lvl="6" indent="-342900" algn="l" rtl="0">
              <a:lnSpc>
                <a:spcPct val="115000"/>
              </a:lnSpc>
              <a:spcBef>
                <a:spcPts val="2100"/>
              </a:spcBef>
              <a:spcAft>
                <a:spcPts val="0"/>
              </a:spcAft>
              <a:buClr>
                <a:schemeClr val="dk2"/>
              </a:buClr>
              <a:buSzPts val="1800"/>
              <a:buFont typeface="Roboto Light"/>
              <a:buNone/>
              <a:defRPr sz="1800" b="1" i="0" u="none" strike="noStrike" cap="none">
                <a:solidFill>
                  <a:schemeClr val="dk2"/>
                </a:solidFill>
                <a:latin typeface="Roboto Light"/>
                <a:ea typeface="Roboto Light"/>
                <a:cs typeface="Roboto Light"/>
                <a:sym typeface="Roboto Light"/>
              </a:defRPr>
            </a:lvl7pPr>
            <a:lvl8pPr marL="3657600" marR="0" lvl="7" indent="-342900" algn="l" rtl="0">
              <a:lnSpc>
                <a:spcPct val="115000"/>
              </a:lnSpc>
              <a:spcBef>
                <a:spcPts val="2100"/>
              </a:spcBef>
              <a:spcAft>
                <a:spcPts val="0"/>
              </a:spcAft>
              <a:buClr>
                <a:schemeClr val="dk2"/>
              </a:buClr>
              <a:buSzPts val="1800"/>
              <a:buFont typeface="Roboto Light"/>
              <a:buNone/>
              <a:defRPr sz="1800" b="1" i="0" u="none" strike="noStrike" cap="none">
                <a:solidFill>
                  <a:schemeClr val="dk2"/>
                </a:solidFill>
                <a:latin typeface="Roboto Light"/>
                <a:ea typeface="Roboto Light"/>
                <a:cs typeface="Roboto Light"/>
                <a:sym typeface="Roboto Light"/>
              </a:defRPr>
            </a:lvl8pPr>
            <a:lvl9pPr marL="4114800" marR="0" lvl="8" indent="-342900" algn="l" rtl="0">
              <a:lnSpc>
                <a:spcPct val="115000"/>
              </a:lnSpc>
              <a:spcBef>
                <a:spcPts val="2100"/>
              </a:spcBef>
              <a:spcAft>
                <a:spcPts val="2100"/>
              </a:spcAft>
              <a:buClr>
                <a:schemeClr val="dk2"/>
              </a:buClr>
              <a:buSzPts val="1800"/>
              <a:buFont typeface="Roboto Light"/>
              <a:buNone/>
              <a:defRPr sz="1800" b="1" i="0" u="none" strike="noStrike" cap="none">
                <a:solidFill>
                  <a:schemeClr val="dk2"/>
                </a:solidFill>
                <a:latin typeface="Roboto Light"/>
                <a:ea typeface="Roboto Light"/>
                <a:cs typeface="Roboto Light"/>
                <a:sym typeface="Roboto Light"/>
              </a:defRPr>
            </a:lvl9pPr>
          </a:lstStyle>
          <a:p>
            <a:pPr marL="0" indent="0">
              <a:lnSpc>
                <a:spcPct val="100000"/>
              </a:lnSpc>
              <a:buSzPts val="1400"/>
            </a:pPr>
            <a:r>
              <a:rPr lang="en-US" sz="1100" b="0" dirty="0"/>
              <a:t>Dear Jane Doe,</a:t>
            </a:r>
          </a:p>
          <a:p>
            <a:pPr marL="0" indent="0">
              <a:lnSpc>
                <a:spcPct val="100000"/>
              </a:lnSpc>
              <a:buSzPts val="1400"/>
            </a:pPr>
            <a:endParaRPr lang="en-US" sz="1100" b="0" dirty="0"/>
          </a:p>
          <a:p>
            <a:pPr marL="0" indent="0">
              <a:lnSpc>
                <a:spcPct val="100000"/>
              </a:lnSpc>
              <a:buSzPts val="1400"/>
            </a:pPr>
            <a:r>
              <a:rPr lang="en-US" sz="1100" b="0" dirty="0"/>
              <a:t>Your 2023 Harris County Property Tax E-Bills are now available.</a:t>
            </a:r>
          </a:p>
          <a:p>
            <a:pPr marL="0" indent="0">
              <a:lnSpc>
                <a:spcPct val="100000"/>
              </a:lnSpc>
              <a:buSzPts val="1400"/>
            </a:pPr>
            <a:endParaRPr lang="en-US" sz="1100" b="0" dirty="0"/>
          </a:p>
          <a:p>
            <a:pPr marL="0" indent="0">
              <a:lnSpc>
                <a:spcPct val="100000"/>
              </a:lnSpc>
              <a:buSzPts val="1400"/>
            </a:pPr>
            <a:r>
              <a:rPr lang="en-US" sz="1100" b="0" dirty="0"/>
              <a:t>To retrieve your 2023 Harris County Property Tax Statements, click on the link below or copy and paste the URL into your internet browser.</a:t>
            </a:r>
          </a:p>
          <a:p>
            <a:pPr marL="0" indent="0">
              <a:lnSpc>
                <a:spcPct val="100000"/>
              </a:lnSpc>
              <a:buSzPts val="1400"/>
            </a:pPr>
            <a:endParaRPr lang="en-US" sz="1100" b="0" dirty="0"/>
          </a:p>
          <a:p>
            <a:pPr marL="0" indent="0">
              <a:lnSpc>
                <a:spcPct val="100000"/>
              </a:lnSpc>
              <a:buSzPts val="1400"/>
            </a:pPr>
            <a:r>
              <a:rPr lang="en-US" sz="1100" b="0" dirty="0"/>
              <a:t>Tax Statements included in this URL:</a:t>
            </a:r>
          </a:p>
          <a:p>
            <a:pPr marL="0" indent="0">
              <a:lnSpc>
                <a:spcPct val="100000"/>
              </a:lnSpc>
              <a:buSzPts val="1400"/>
            </a:pPr>
            <a:endParaRPr lang="en-US" sz="1100" b="0" dirty="0"/>
          </a:p>
          <a:p>
            <a:pPr marL="0" indent="0">
              <a:lnSpc>
                <a:spcPct val="100000"/>
              </a:lnSpc>
              <a:buSzPts val="1400"/>
            </a:pPr>
            <a:r>
              <a:rPr lang="en-US" sz="1100" b="0" dirty="0"/>
              <a:t>    2202912300000</a:t>
            </a:r>
          </a:p>
          <a:p>
            <a:pPr marL="0" indent="0">
              <a:lnSpc>
                <a:spcPct val="100000"/>
              </a:lnSpc>
              <a:buSzPts val="1400"/>
            </a:pPr>
            <a:endParaRPr lang="en-US" sz="1100" b="0" dirty="0">
              <a:solidFill>
                <a:srgbClr val="000000"/>
              </a:solidFill>
              <a:hlinkClick r:id="rId3">
                <a:extLst>
                  <a:ext uri="{A12FA001-AC4F-418D-AE19-62706E023703}">
                    <ahyp:hlinkClr xmlns:ahyp="http://schemas.microsoft.com/office/drawing/2018/hyperlinkcolor" val="tx"/>
                  </a:ext>
                </a:extLst>
              </a:hlinkClick>
            </a:endParaRPr>
          </a:p>
          <a:p>
            <a:pPr marL="0" indent="0">
              <a:lnSpc>
                <a:spcPct val="100000"/>
              </a:lnSpc>
              <a:buSzPts val="1400"/>
            </a:pPr>
            <a:r>
              <a:rPr lang="en-US" sz="1100" b="0" dirty="0">
                <a:solidFill>
                  <a:schemeClr val="accent6"/>
                </a:solidFill>
                <a:hlinkClick r:id="rId3">
                  <a:extLst>
                    <a:ext uri="{A12FA001-AC4F-418D-AE19-62706E023703}">
                      <ahyp:hlinkClr xmlns:ahyp="http://schemas.microsoft.com/office/drawing/2018/hyperlinkcolor" val="tx"/>
                    </a:ext>
                  </a:extLst>
                </a:hlinkClick>
              </a:rPr>
              <a:t>https://www.hctax.net/Property/TaxStatement?EiD=20271&amp;Account=EN//UPiw36HfNClC7cR1JpUpn99K29d4vlLEBILipLc=</a:t>
            </a:r>
            <a:r>
              <a:rPr lang="en-US" sz="1100" b="0" dirty="0"/>
              <a:t> </a:t>
            </a:r>
          </a:p>
          <a:p>
            <a:pPr marL="0" indent="0">
              <a:lnSpc>
                <a:spcPct val="100000"/>
              </a:lnSpc>
              <a:buSzPts val="1400"/>
            </a:pPr>
            <a:endParaRPr lang="en-US" sz="1100" b="0" dirty="0"/>
          </a:p>
          <a:p>
            <a:pPr marL="0" indent="0">
              <a:lnSpc>
                <a:spcPct val="100000"/>
              </a:lnSpc>
              <a:buSzPts val="1400"/>
            </a:pPr>
            <a:r>
              <a:rPr lang="en-US" sz="1100" b="0" dirty="0"/>
              <a:t>This electronic delivery of your tax statement is in lieu of the paper statement.</a:t>
            </a:r>
          </a:p>
          <a:p>
            <a:pPr marL="0" indent="0">
              <a:lnSpc>
                <a:spcPct val="100000"/>
              </a:lnSpc>
              <a:buSzPts val="1400"/>
            </a:pPr>
            <a:endParaRPr lang="en-US" sz="1100" b="0" dirty="0"/>
          </a:p>
          <a:p>
            <a:pPr marL="0" indent="0">
              <a:lnSpc>
                <a:spcPct val="100000"/>
              </a:lnSpc>
              <a:buSzPts val="1400"/>
            </a:pPr>
            <a:r>
              <a:rPr lang="en-US" sz="1100" b="0" dirty="0"/>
              <a:t>Please do not reply to this email. If you did not submit this request, or you have questions, please contact the Harris County Tax Office at: </a:t>
            </a:r>
            <a:r>
              <a:rPr lang="en-US" sz="1100" b="0" dirty="0">
                <a:solidFill>
                  <a:schemeClr val="accent6"/>
                </a:solidFill>
                <a:hlinkClick r:id="rId4">
                  <a:extLst>
                    <a:ext uri="{A12FA001-AC4F-418D-AE19-62706E023703}">
                      <ahyp:hlinkClr xmlns:ahyp="http://schemas.microsoft.com/office/drawing/2018/hyperlinkcolor" val="tx"/>
                    </a:ext>
                  </a:extLst>
                </a:hlinkClick>
              </a:rPr>
              <a:t>Tax.Office@tax.hctx.net</a:t>
            </a:r>
            <a:r>
              <a:rPr lang="en-US" sz="1100" b="0" dirty="0"/>
              <a:t> </a:t>
            </a:r>
          </a:p>
          <a:p>
            <a:pPr marL="0" indent="0">
              <a:lnSpc>
                <a:spcPct val="100000"/>
              </a:lnSpc>
              <a:buSzPts val="1400"/>
            </a:pPr>
            <a:endParaRPr lang="en-US" sz="1100" b="0" dirty="0"/>
          </a:p>
          <a:p>
            <a:pPr marL="0" indent="0">
              <a:lnSpc>
                <a:spcPct val="100000"/>
              </a:lnSpc>
              <a:buSzPts val="1400"/>
            </a:pPr>
            <a:r>
              <a:rPr lang="en-US" sz="1100" b="0" dirty="0"/>
              <a:t>Thank you,</a:t>
            </a:r>
          </a:p>
          <a:p>
            <a:pPr marL="0" indent="0">
              <a:lnSpc>
                <a:spcPct val="100000"/>
              </a:lnSpc>
              <a:buSzPts val="1400"/>
            </a:pPr>
            <a:r>
              <a:rPr lang="en-US" sz="1100" b="0" dirty="0"/>
              <a:t>Ann Harris Bennett</a:t>
            </a:r>
          </a:p>
          <a:p>
            <a:pPr marL="0" indent="0">
              <a:lnSpc>
                <a:spcPct val="100000"/>
              </a:lnSpc>
              <a:buSzPts val="1400"/>
            </a:pPr>
            <a:r>
              <a:rPr lang="en-US" sz="1100" b="0" dirty="0"/>
              <a:t>Harris County Tax Assessor-Collector</a:t>
            </a:r>
          </a:p>
          <a:p>
            <a:pPr marL="0" indent="0">
              <a:lnSpc>
                <a:spcPct val="100000"/>
              </a:lnSpc>
              <a:buSzPts val="1400"/>
            </a:pPr>
            <a:endParaRPr lang="en-US" sz="1100" b="0" dirty="0"/>
          </a:p>
          <a:p>
            <a:pPr marL="0" indent="0">
              <a:lnSpc>
                <a:spcPct val="100000"/>
              </a:lnSpc>
              <a:buSzPts val="1400"/>
            </a:pPr>
            <a:r>
              <a:rPr lang="en-US" sz="1100" b="0" dirty="0"/>
              <a:t>The statement was requested electronically according to Property Tax Code 31.01(k).</a:t>
            </a:r>
            <a:endParaRPr lang="en-US" sz="1200" b="0" dirty="0"/>
          </a:p>
        </p:txBody>
      </p:sp>
      <p:sp>
        <p:nvSpPr>
          <p:cNvPr id="903" name="Google Shape;903;p33"/>
          <p:cNvSpPr txBox="1">
            <a:spLocks noGrp="1"/>
          </p:cNvSpPr>
          <p:nvPr>
            <p:ph type="title"/>
          </p:nvPr>
        </p:nvSpPr>
        <p:spPr>
          <a:xfrm>
            <a:off x="1054775" y="564675"/>
            <a:ext cx="8883300" cy="3054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4000"/>
              <a:buNone/>
            </a:pPr>
            <a:r>
              <a:rPr lang="en" dirty="0"/>
              <a:t>New Message</a:t>
            </a:r>
            <a:endParaRPr dirty="0"/>
          </a:p>
        </p:txBody>
      </p:sp>
      <p:sp>
        <p:nvSpPr>
          <p:cNvPr id="905" name="Google Shape;905;p33"/>
          <p:cNvSpPr txBox="1"/>
          <p:nvPr/>
        </p:nvSpPr>
        <p:spPr>
          <a:xfrm>
            <a:off x="1469900" y="964900"/>
            <a:ext cx="8558100" cy="359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dirty="0">
                <a:solidFill>
                  <a:srgbClr val="000000"/>
                </a:solidFill>
                <a:latin typeface="Roboto Light"/>
                <a:ea typeface="Roboto Light"/>
                <a:cs typeface="Roboto Light"/>
                <a:sym typeface="Roboto Light"/>
              </a:rPr>
              <a:t>JaneDoe@gmail.com</a:t>
            </a:r>
            <a:endParaRPr sz="1200" b="0" i="1" u="none" strike="noStrike" cap="none" dirty="0">
              <a:solidFill>
                <a:srgbClr val="000000"/>
              </a:solidFill>
              <a:latin typeface="Roboto Light"/>
              <a:ea typeface="Roboto Light"/>
              <a:cs typeface="Roboto Light"/>
              <a:sym typeface="Roboto Light"/>
            </a:endParaRPr>
          </a:p>
        </p:txBody>
      </p:sp>
      <p:sp>
        <p:nvSpPr>
          <p:cNvPr id="906" name="Google Shape;906;p33"/>
          <p:cNvSpPr txBox="1"/>
          <p:nvPr/>
        </p:nvSpPr>
        <p:spPr>
          <a:xfrm>
            <a:off x="1893725" y="1343650"/>
            <a:ext cx="8134200" cy="396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000000"/>
                </a:solidFill>
                <a:latin typeface="Roboto Light"/>
                <a:ea typeface="Roboto Light"/>
                <a:cs typeface="Roboto Light"/>
                <a:sym typeface="Roboto Light"/>
              </a:rPr>
              <a:t>Property Tax Account: </a:t>
            </a:r>
            <a:r>
              <a:rPr lang="en-US" sz="1200" b="1" i="1" u="none" strike="noStrike" cap="none" dirty="0">
                <a:solidFill>
                  <a:srgbClr val="000000"/>
                </a:solidFill>
                <a:latin typeface="Roboto Light"/>
                <a:ea typeface="Roboto Light"/>
                <a:cs typeface="Roboto Light"/>
                <a:sym typeface="Roboto Light"/>
              </a:rPr>
              <a:t>2202912300000</a:t>
            </a:r>
            <a:endParaRPr sz="1200" b="1" i="1" u="none" strike="noStrike" cap="none" dirty="0">
              <a:solidFill>
                <a:srgbClr val="000000"/>
              </a:solidFill>
              <a:latin typeface="Roboto Light"/>
              <a:ea typeface="Roboto Light"/>
              <a:cs typeface="Roboto Light"/>
              <a:sym typeface="Roboto Light"/>
            </a:endParaRPr>
          </a:p>
        </p:txBody>
      </p:sp>
      <p:pic>
        <p:nvPicPr>
          <p:cNvPr id="907" name="Google Shape;907;p33"/>
          <p:cNvPicPr preferRelativeResize="0"/>
          <p:nvPr/>
        </p:nvPicPr>
        <p:blipFill rotWithShape="1">
          <a:blip r:embed="rId5">
            <a:alphaModFix/>
          </a:blip>
          <a:srcRect l="18902" r="70675"/>
          <a:stretch/>
        </p:blipFill>
        <p:spPr>
          <a:xfrm>
            <a:off x="6398933" y="6252597"/>
            <a:ext cx="32223" cy="305400"/>
          </a:xfrm>
          <a:prstGeom prst="rect">
            <a:avLst/>
          </a:prstGeom>
          <a:noFill/>
          <a:ln>
            <a:noFill/>
          </a:ln>
        </p:spPr>
      </p:pic>
      <p:pic>
        <p:nvPicPr>
          <p:cNvPr id="1025" name="Picture 10">
            <a:extLst>
              <a:ext uri="{FF2B5EF4-FFF2-40B4-BE49-F238E27FC236}">
                <a16:creationId xmlns:a16="http://schemas.microsoft.com/office/drawing/2014/main" id="{6C4A6BCD-6A5E-7F0A-6276-7444E534E3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775" y="2088719"/>
            <a:ext cx="224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44"/>
          <p:cNvSpPr txBox="1">
            <a:spLocks noGrp="1"/>
          </p:cNvSpPr>
          <p:nvPr>
            <p:ph type="title"/>
          </p:nvPr>
        </p:nvSpPr>
        <p:spPr>
          <a:xfrm rot="-412530">
            <a:off x="865279" y="1587335"/>
            <a:ext cx="3708804" cy="1463998"/>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 dirty="0"/>
              <a:t>Need to change your e-bill preferences?</a:t>
            </a:r>
            <a:endParaRPr dirty="0"/>
          </a:p>
        </p:txBody>
      </p:sp>
      <p:grpSp>
        <p:nvGrpSpPr>
          <p:cNvPr id="1480" name="Google Shape;1480;p44"/>
          <p:cNvGrpSpPr/>
          <p:nvPr/>
        </p:nvGrpSpPr>
        <p:grpSpPr>
          <a:xfrm>
            <a:off x="7860223" y="793609"/>
            <a:ext cx="2798497" cy="5157974"/>
            <a:chOff x="8625436" y="1258061"/>
            <a:chExt cx="2388000" cy="4396500"/>
          </a:xfrm>
        </p:grpSpPr>
        <p:sp>
          <p:nvSpPr>
            <p:cNvPr id="1481" name="Google Shape;1481;p44"/>
            <p:cNvSpPr/>
            <p:nvPr/>
          </p:nvSpPr>
          <p:spPr>
            <a:xfrm>
              <a:off x="8625436" y="1258061"/>
              <a:ext cx="2388000" cy="4396500"/>
            </a:xfrm>
            <a:prstGeom prst="roundRect">
              <a:avLst>
                <a:gd name="adj" fmla="val 4487"/>
              </a:avLst>
            </a:prstGeom>
            <a:solidFill>
              <a:srgbClr val="262626"/>
            </a:solidFill>
            <a:ln>
              <a:noFill/>
            </a:ln>
            <a:effectLst>
              <a:outerShdw blurRad="57150" dist="19050" dir="5400000" algn="bl" rotWithShape="0">
                <a:srgbClr val="000000">
                  <a:alpha val="49803"/>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1482" name="Google Shape;1482;p44"/>
            <p:cNvSpPr/>
            <p:nvPr/>
          </p:nvSpPr>
          <p:spPr>
            <a:xfrm>
              <a:off x="10685218" y="1396453"/>
              <a:ext cx="97200" cy="972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1483" name="Google Shape;1483;p44"/>
            <p:cNvSpPr/>
            <p:nvPr/>
          </p:nvSpPr>
          <p:spPr>
            <a:xfrm>
              <a:off x="9725916" y="5324400"/>
              <a:ext cx="180000" cy="1800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sp>
        <p:nvSpPr>
          <p:cNvPr id="1485" name="Google Shape;1485;p44"/>
          <p:cNvSpPr txBox="1">
            <a:spLocks noGrp="1"/>
          </p:cNvSpPr>
          <p:nvPr>
            <p:ph type="body" idx="1"/>
          </p:nvPr>
        </p:nvSpPr>
        <p:spPr>
          <a:xfrm rot="-412530">
            <a:off x="1237774" y="3729838"/>
            <a:ext cx="3212704" cy="1982942"/>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800"/>
              <a:buNone/>
            </a:pPr>
            <a:r>
              <a:rPr lang="en" dirty="0"/>
              <a:t>Property owners are able to log in to their e-Bill account to change preferences such as email address or cancel to receive paper bills again.</a:t>
            </a:r>
            <a:endParaRPr dirty="0"/>
          </a:p>
        </p:txBody>
      </p:sp>
      <p:sp>
        <p:nvSpPr>
          <p:cNvPr id="6" name="TextBox 5">
            <a:extLst>
              <a:ext uri="{FF2B5EF4-FFF2-40B4-BE49-F238E27FC236}">
                <a16:creationId xmlns:a16="http://schemas.microsoft.com/office/drawing/2014/main" id="{3DAC9D70-EA79-1618-0CF9-160954AF1708}"/>
              </a:ext>
            </a:extLst>
          </p:cNvPr>
          <p:cNvSpPr txBox="1"/>
          <p:nvPr/>
        </p:nvSpPr>
        <p:spPr>
          <a:xfrm>
            <a:off x="7899947" y="1161416"/>
            <a:ext cx="2710798" cy="3754874"/>
          </a:xfrm>
          <a:prstGeom prst="rect">
            <a:avLst/>
          </a:prstGeom>
          <a:solidFill>
            <a:schemeClr val="bg2">
              <a:lumMod val="20000"/>
              <a:lumOff val="80000"/>
            </a:schemeClr>
          </a:solidFill>
        </p:spPr>
        <p:txBody>
          <a:bodyPr wrap="square" rtlCol="0">
            <a:spAutoFit/>
          </a:bodyPr>
          <a:lstStyle/>
          <a:p>
            <a:r>
              <a:rPr lang="en-US" dirty="0"/>
              <a:t>Already Registered?</a:t>
            </a:r>
          </a:p>
          <a:p>
            <a:endParaRPr lang="en-US" dirty="0"/>
          </a:p>
          <a:p>
            <a:endParaRPr lang="en-US" dirty="0"/>
          </a:p>
          <a:p>
            <a:endParaRPr lang="en-US" dirty="0"/>
          </a:p>
          <a:p>
            <a:r>
              <a:rPr lang="en-US" b="1" dirty="0"/>
              <a:t>IMPORTANT:</a:t>
            </a:r>
            <a:r>
              <a:rPr lang="en-US" dirty="0"/>
              <a:t> Pursuant to the Texas Property Tax Code §31.01, please note that be selecting the electronic delivery option, you will no longer receive tax bills via mail delivery.  Therefore, before executing this agreement for electronic delivery of tax bills, all applicable laws and rules relating to your property tax account(s) must be reviewed carefully.</a:t>
            </a:r>
            <a:endParaRPr lang="en-US" b="1" dirty="0"/>
          </a:p>
        </p:txBody>
      </p:sp>
      <p:pic>
        <p:nvPicPr>
          <p:cNvPr id="8" name="Picture 7">
            <a:extLst>
              <a:ext uri="{FF2B5EF4-FFF2-40B4-BE49-F238E27FC236}">
                <a16:creationId xmlns:a16="http://schemas.microsoft.com/office/drawing/2014/main" id="{607B61CF-6451-88B7-DE45-3DFFD72F92FA}"/>
              </a:ext>
            </a:extLst>
          </p:cNvPr>
          <p:cNvPicPr>
            <a:picLocks noChangeAspect="1"/>
          </p:cNvPicPr>
          <p:nvPr/>
        </p:nvPicPr>
        <p:blipFill>
          <a:blip r:embed="rId3"/>
          <a:stretch>
            <a:fillRect/>
          </a:stretch>
        </p:blipFill>
        <p:spPr>
          <a:xfrm>
            <a:off x="8015404" y="1508351"/>
            <a:ext cx="1333500" cy="314325"/>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30"/>
          <p:cNvSpPr txBox="1">
            <a:spLocks noGrp="1"/>
          </p:cNvSpPr>
          <p:nvPr>
            <p:ph type="title"/>
          </p:nvPr>
        </p:nvSpPr>
        <p:spPr>
          <a:xfrm>
            <a:off x="1035675" y="836300"/>
            <a:ext cx="100290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 dirty="0"/>
              <a:t>Processing e-Bill</a:t>
            </a:r>
            <a:endParaRPr dirty="0"/>
          </a:p>
        </p:txBody>
      </p:sp>
      <p:sp>
        <p:nvSpPr>
          <p:cNvPr id="880" name="Google Shape;880;p30"/>
          <p:cNvSpPr txBox="1">
            <a:spLocks noGrp="1"/>
          </p:cNvSpPr>
          <p:nvPr>
            <p:ph type="body" idx="4"/>
          </p:nvPr>
        </p:nvSpPr>
        <p:spPr>
          <a:xfrm>
            <a:off x="6349474" y="2730025"/>
            <a:ext cx="4715400" cy="3118500"/>
          </a:xfrm>
          <a:prstGeom prst="rect">
            <a:avLst/>
          </a:prstGeom>
          <a:noFill/>
          <a:ln>
            <a:noFill/>
          </a:ln>
        </p:spPr>
        <p:txBody>
          <a:bodyPr spcFirstLastPara="1" wrap="square" lIns="121900" tIns="121900" rIns="121900" bIns="121900" anchor="t" anchorCtr="0">
            <a:noAutofit/>
          </a:bodyPr>
          <a:lstStyle/>
          <a:p>
            <a:pPr marL="285750" indent="-285750"/>
            <a:r>
              <a:rPr lang="en" dirty="0"/>
              <a:t>a Comptoller e-Bill agreement from a tax agent?</a:t>
            </a:r>
            <a:endParaRPr dirty="0"/>
          </a:p>
          <a:p>
            <a:pPr marL="285750" indent="-285750">
              <a:spcBef>
                <a:spcPts val="2100"/>
              </a:spcBef>
              <a:spcAft>
                <a:spcPts val="2100"/>
              </a:spcAft>
            </a:pPr>
            <a:r>
              <a:rPr lang="en" dirty="0"/>
              <a:t>a request in which you can’t confrim ownerhsip?</a:t>
            </a:r>
          </a:p>
          <a:p>
            <a:pPr marL="285750" indent="-285750">
              <a:spcBef>
                <a:spcPts val="2100"/>
              </a:spcBef>
              <a:spcAft>
                <a:spcPts val="2100"/>
              </a:spcAft>
            </a:pPr>
            <a:r>
              <a:rPr lang="en-US" dirty="0"/>
              <a:t>s</a:t>
            </a:r>
            <a:r>
              <a:rPr lang="en" dirty="0"/>
              <a:t>ending e-Bills to taxpayers…website link or PDF attachment?</a:t>
            </a:r>
            <a:endParaRPr dirty="0"/>
          </a:p>
        </p:txBody>
      </p:sp>
      <p:sp>
        <p:nvSpPr>
          <p:cNvPr id="881" name="Google Shape;881;p30"/>
          <p:cNvSpPr txBox="1">
            <a:spLocks noGrp="1"/>
          </p:cNvSpPr>
          <p:nvPr>
            <p:ph type="body" idx="3"/>
          </p:nvPr>
        </p:nvSpPr>
        <p:spPr>
          <a:xfrm>
            <a:off x="1035675" y="2741774"/>
            <a:ext cx="4715100" cy="3279925"/>
          </a:xfrm>
          <a:prstGeom prst="rect">
            <a:avLst/>
          </a:prstGeom>
          <a:noFill/>
          <a:ln>
            <a:noFill/>
          </a:ln>
        </p:spPr>
        <p:txBody>
          <a:bodyPr spcFirstLastPara="1" wrap="square" lIns="121900" tIns="121900" rIns="121900" bIns="121900" anchor="t" anchorCtr="0">
            <a:noAutofit/>
          </a:bodyPr>
          <a:lstStyle/>
          <a:p>
            <a:pPr marL="285750" indent="-285750"/>
            <a:r>
              <a:rPr lang="en-US" dirty="0"/>
              <a:t>Accounts are either input by property owner or HCTO staff into e-Bill software</a:t>
            </a:r>
            <a:endParaRPr dirty="0"/>
          </a:p>
          <a:p>
            <a:pPr marL="285750" indent="-285750">
              <a:spcBef>
                <a:spcPts val="2100"/>
              </a:spcBef>
            </a:pPr>
            <a:r>
              <a:rPr lang="en" dirty="0"/>
              <a:t>Annually HCTO staff reveiws these accounts to determine if there has been an onwerhsip change.</a:t>
            </a:r>
          </a:p>
          <a:p>
            <a:pPr marL="285750" indent="-285750">
              <a:spcBef>
                <a:spcPts val="2100"/>
              </a:spcBef>
            </a:pPr>
            <a:r>
              <a:rPr lang="en" dirty="0"/>
              <a:t>If an account has had an ownership change reported by Harris Central Appraisal District (HCAD), the e-Bill is deactived</a:t>
            </a:r>
            <a:endParaRPr lang="en-US" dirty="0"/>
          </a:p>
        </p:txBody>
      </p:sp>
      <p:sp>
        <p:nvSpPr>
          <p:cNvPr id="882" name="Google Shape;882;p30"/>
          <p:cNvSpPr txBox="1">
            <a:spLocks noGrp="1"/>
          </p:cNvSpPr>
          <p:nvPr>
            <p:ph type="subTitle" idx="1"/>
          </p:nvPr>
        </p:nvSpPr>
        <p:spPr>
          <a:xfrm>
            <a:off x="1035685" y="1804750"/>
            <a:ext cx="4715400" cy="717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100"/>
              <a:buNone/>
            </a:pPr>
            <a:r>
              <a:rPr lang="en" dirty="0"/>
              <a:t>How HCTO handles e-Bill requests...</a:t>
            </a:r>
            <a:endParaRPr dirty="0"/>
          </a:p>
        </p:txBody>
      </p:sp>
      <p:sp>
        <p:nvSpPr>
          <p:cNvPr id="883" name="Google Shape;883;p30"/>
          <p:cNvSpPr txBox="1">
            <a:spLocks noGrp="1"/>
          </p:cNvSpPr>
          <p:nvPr>
            <p:ph type="subTitle" idx="2"/>
          </p:nvPr>
        </p:nvSpPr>
        <p:spPr>
          <a:xfrm>
            <a:off x="6349483" y="1804750"/>
            <a:ext cx="4715100" cy="763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100"/>
              <a:buNone/>
            </a:pPr>
            <a:r>
              <a:rPr lang="en" dirty="0"/>
              <a:t>Mmm, how do you handle ...</a:t>
            </a:r>
            <a:endParaRPr dirty="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grpSp>
        <p:nvGrpSpPr>
          <p:cNvPr id="816" name="Google Shape;816;p26"/>
          <p:cNvGrpSpPr/>
          <p:nvPr/>
        </p:nvGrpSpPr>
        <p:grpSpPr>
          <a:xfrm rot="-790631" flipH="1">
            <a:off x="1366932" y="2199442"/>
            <a:ext cx="1287274" cy="794963"/>
            <a:chOff x="6551993" y="1927595"/>
            <a:chExt cx="2643703" cy="2139960"/>
          </a:xfrm>
        </p:grpSpPr>
        <p:grpSp>
          <p:nvGrpSpPr>
            <p:cNvPr id="817" name="Google Shape;817;p26"/>
            <p:cNvGrpSpPr/>
            <p:nvPr/>
          </p:nvGrpSpPr>
          <p:grpSpPr>
            <a:xfrm>
              <a:off x="6551993" y="1927719"/>
              <a:ext cx="2643703" cy="2139836"/>
              <a:chOff x="6551993" y="1927719"/>
              <a:chExt cx="2643703" cy="2139836"/>
            </a:xfrm>
          </p:grpSpPr>
          <p:sp>
            <p:nvSpPr>
              <p:cNvPr id="818" name="Google Shape;818;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19" name="Google Shape;819;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820" name="Google Shape;820;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1" name="Google Shape;821;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2" name="Google Shape;822;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823" name="Google Shape;823;p26"/>
          <p:cNvGrpSpPr/>
          <p:nvPr/>
        </p:nvGrpSpPr>
        <p:grpSpPr>
          <a:xfrm rot="-790631" flipH="1">
            <a:off x="1366932" y="4316068"/>
            <a:ext cx="1287274" cy="794963"/>
            <a:chOff x="6551993" y="1927595"/>
            <a:chExt cx="2643703" cy="2139960"/>
          </a:xfrm>
        </p:grpSpPr>
        <p:grpSp>
          <p:nvGrpSpPr>
            <p:cNvPr id="824" name="Google Shape;824;p26"/>
            <p:cNvGrpSpPr/>
            <p:nvPr/>
          </p:nvGrpSpPr>
          <p:grpSpPr>
            <a:xfrm>
              <a:off x="6551993" y="1927719"/>
              <a:ext cx="2643703" cy="2139836"/>
              <a:chOff x="6551993" y="1927719"/>
              <a:chExt cx="2643703" cy="2139836"/>
            </a:xfrm>
          </p:grpSpPr>
          <p:sp>
            <p:nvSpPr>
              <p:cNvPr id="825" name="Google Shape;825;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6" name="Google Shape;826;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827" name="Google Shape;827;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8" name="Google Shape;828;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9" name="Google Shape;829;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830" name="Google Shape;830;p26"/>
          <p:cNvGrpSpPr/>
          <p:nvPr/>
        </p:nvGrpSpPr>
        <p:grpSpPr>
          <a:xfrm rot="-790631" flipH="1">
            <a:off x="4481389" y="2199442"/>
            <a:ext cx="1287274" cy="794963"/>
            <a:chOff x="6551993" y="1927595"/>
            <a:chExt cx="2643703" cy="2139960"/>
          </a:xfrm>
        </p:grpSpPr>
        <p:grpSp>
          <p:nvGrpSpPr>
            <p:cNvPr id="831" name="Google Shape;831;p26"/>
            <p:cNvGrpSpPr/>
            <p:nvPr/>
          </p:nvGrpSpPr>
          <p:grpSpPr>
            <a:xfrm>
              <a:off x="6551993" y="1927719"/>
              <a:ext cx="2643703" cy="2139836"/>
              <a:chOff x="6551993" y="1927719"/>
              <a:chExt cx="2643703" cy="2139836"/>
            </a:xfrm>
          </p:grpSpPr>
          <p:sp>
            <p:nvSpPr>
              <p:cNvPr id="832"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33"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834"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35"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36"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845" name="Google Shape;845;p26"/>
          <p:cNvSpPr txBox="1">
            <a:spLocks noGrp="1"/>
          </p:cNvSpPr>
          <p:nvPr>
            <p:ph type="title"/>
          </p:nvPr>
        </p:nvSpPr>
        <p:spPr>
          <a:xfrm>
            <a:off x="317929" y="248953"/>
            <a:ext cx="6532999" cy="1444718"/>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4000"/>
              <a:buNone/>
            </a:pPr>
            <a:r>
              <a:rPr lang="en-US" sz="4000" dirty="0"/>
              <a:t>What else is required to</a:t>
            </a:r>
            <a:br>
              <a:rPr lang="en-US" sz="4000" dirty="0"/>
            </a:br>
            <a:r>
              <a:rPr lang="en-US" sz="4000" dirty="0"/>
              <a:t>send electronically?</a:t>
            </a:r>
            <a:endParaRPr sz="4000" dirty="0"/>
          </a:p>
        </p:txBody>
      </p:sp>
      <p:sp>
        <p:nvSpPr>
          <p:cNvPr id="846" name="Google Shape;846;p26"/>
          <p:cNvSpPr txBox="1">
            <a:spLocks noGrp="1"/>
          </p:cNvSpPr>
          <p:nvPr>
            <p:ph type="subTitle" idx="1"/>
          </p:nvPr>
        </p:nvSpPr>
        <p:spPr>
          <a:xfrm>
            <a:off x="3639383" y="2843090"/>
            <a:ext cx="2971286" cy="677068"/>
          </a:xfrm>
          <a:prstGeom prst="rect">
            <a:avLst/>
          </a:prstGeom>
          <a:noFill/>
          <a:ln>
            <a:noFill/>
          </a:ln>
        </p:spPr>
        <p:txBody>
          <a:bodyPr spcFirstLastPara="1" wrap="none" lIns="121900" tIns="121900" rIns="121900" bIns="121900" anchor="t" anchorCtr="0">
            <a:spAutoFit/>
          </a:bodyPr>
          <a:lstStyle/>
          <a:p>
            <a:pPr marL="0" lvl="0" indent="0" algn="ctr" rtl="0">
              <a:lnSpc>
                <a:spcPct val="100000"/>
              </a:lnSpc>
              <a:spcBef>
                <a:spcPts val="0"/>
              </a:spcBef>
              <a:buSzPts val="1800"/>
              <a:buNone/>
            </a:pPr>
            <a:r>
              <a:rPr lang="en" sz="2800" b="1" dirty="0">
                <a:latin typeface="Roboto Condensed" panose="02000000000000000000" pitchFamily="2" charset="0"/>
                <a:ea typeface="Roboto Condensed" panose="02000000000000000000" pitchFamily="2" charset="0"/>
                <a:cs typeface="Roboto Condensed" panose="02000000000000000000" pitchFamily="2" charset="0"/>
              </a:rPr>
              <a:t>Delinquent Notices</a:t>
            </a:r>
            <a:endParaRPr sz="2800" b="1"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844" name="Google Shape;844;p26"/>
          <p:cNvSpPr txBox="1">
            <a:spLocks noGrp="1"/>
          </p:cNvSpPr>
          <p:nvPr>
            <p:ph type="body" idx="4294967295"/>
          </p:nvPr>
        </p:nvSpPr>
        <p:spPr>
          <a:xfrm>
            <a:off x="759767" y="2843090"/>
            <a:ext cx="2501605" cy="677068"/>
          </a:xfrm>
          <a:prstGeom prst="rect">
            <a:avLst/>
          </a:prstGeom>
          <a:noFill/>
          <a:ln>
            <a:noFill/>
          </a:ln>
        </p:spPr>
        <p:txBody>
          <a:bodyPr spcFirstLastPara="1" wrap="none" lIns="121900" tIns="121900" rIns="121900" bIns="121900" anchor="t" anchorCtr="0">
            <a:spAutoFit/>
          </a:bodyPr>
          <a:lstStyle/>
          <a:p>
            <a:pPr marL="0" lvl="0" indent="0" algn="ctr" rtl="0">
              <a:lnSpc>
                <a:spcPct val="100000"/>
              </a:lnSpc>
              <a:spcBef>
                <a:spcPts val="0"/>
              </a:spcBef>
              <a:buSzPts val="1800"/>
              <a:buNone/>
            </a:pPr>
            <a:r>
              <a:rPr lang="en" sz="2800" b="1" dirty="0">
                <a:latin typeface="Roboto Condensed" panose="02000000000000000000" pitchFamily="2" charset="0"/>
                <a:ea typeface="Roboto Condensed" panose="02000000000000000000" pitchFamily="2" charset="0"/>
                <a:cs typeface="Roboto Condensed" panose="02000000000000000000" pitchFamily="2" charset="0"/>
              </a:rPr>
              <a:t>Tax Statements</a:t>
            </a:r>
          </a:p>
        </p:txBody>
      </p:sp>
      <p:sp>
        <p:nvSpPr>
          <p:cNvPr id="847" name="Google Shape;847;p26"/>
          <p:cNvSpPr txBox="1">
            <a:spLocks noGrp="1"/>
          </p:cNvSpPr>
          <p:nvPr>
            <p:ph type="body" idx="4294967295"/>
          </p:nvPr>
        </p:nvSpPr>
        <p:spPr>
          <a:xfrm>
            <a:off x="512103" y="4957015"/>
            <a:ext cx="2996934" cy="677068"/>
          </a:xfrm>
          <a:prstGeom prst="rect">
            <a:avLst/>
          </a:prstGeom>
          <a:noFill/>
          <a:ln>
            <a:noFill/>
          </a:ln>
        </p:spPr>
        <p:txBody>
          <a:bodyPr spcFirstLastPara="1" wrap="none" lIns="121900" tIns="121900" rIns="121900" bIns="121900" anchor="t" anchorCtr="0">
            <a:spAutoFit/>
          </a:bodyPr>
          <a:lstStyle/>
          <a:p>
            <a:pPr marL="0" lvl="0" indent="0" algn="ctr" rtl="0">
              <a:lnSpc>
                <a:spcPct val="100000"/>
              </a:lnSpc>
              <a:spcBef>
                <a:spcPts val="0"/>
              </a:spcBef>
              <a:buSzPts val="1800"/>
              <a:buNone/>
            </a:pPr>
            <a:r>
              <a:rPr lang="en-US" sz="2800" b="1" dirty="0">
                <a:latin typeface="Roboto Condensed" panose="02000000000000000000" pitchFamily="2" charset="0"/>
                <a:ea typeface="Roboto Condensed" panose="02000000000000000000" pitchFamily="2" charset="0"/>
                <a:cs typeface="Roboto Condensed" panose="02000000000000000000" pitchFamily="2" charset="0"/>
              </a:rPr>
              <a:t>Notice of Overages</a:t>
            </a:r>
          </a:p>
        </p:txBody>
      </p:sp>
      <p:grpSp>
        <p:nvGrpSpPr>
          <p:cNvPr id="2" name="Google Shape;823;p26">
            <a:extLst>
              <a:ext uri="{FF2B5EF4-FFF2-40B4-BE49-F238E27FC236}">
                <a16:creationId xmlns:a16="http://schemas.microsoft.com/office/drawing/2014/main" id="{5DF87601-5D59-9AF9-6D61-A3C339C99A30}"/>
              </a:ext>
            </a:extLst>
          </p:cNvPr>
          <p:cNvGrpSpPr/>
          <p:nvPr/>
        </p:nvGrpSpPr>
        <p:grpSpPr>
          <a:xfrm rot="-790631" flipH="1">
            <a:off x="4481389" y="4316068"/>
            <a:ext cx="1287274" cy="794963"/>
            <a:chOff x="6551993" y="1927595"/>
            <a:chExt cx="2643703" cy="2139960"/>
          </a:xfrm>
        </p:grpSpPr>
        <p:grpSp>
          <p:nvGrpSpPr>
            <p:cNvPr id="3" name="Google Shape;824;p26">
              <a:extLst>
                <a:ext uri="{FF2B5EF4-FFF2-40B4-BE49-F238E27FC236}">
                  <a16:creationId xmlns:a16="http://schemas.microsoft.com/office/drawing/2014/main" id="{E49A1C02-49AB-B8FF-3FB5-7754B2145ABB}"/>
                </a:ext>
              </a:extLst>
            </p:cNvPr>
            <p:cNvGrpSpPr/>
            <p:nvPr/>
          </p:nvGrpSpPr>
          <p:grpSpPr>
            <a:xfrm>
              <a:off x="6551993" y="1927719"/>
              <a:ext cx="2643703" cy="2139836"/>
              <a:chOff x="6551993" y="1927719"/>
              <a:chExt cx="2643703" cy="2139836"/>
            </a:xfrm>
          </p:grpSpPr>
          <p:sp>
            <p:nvSpPr>
              <p:cNvPr id="7" name="Google Shape;825;p26">
                <a:extLst>
                  <a:ext uri="{FF2B5EF4-FFF2-40B4-BE49-F238E27FC236}">
                    <a16:creationId xmlns:a16="http://schemas.microsoft.com/office/drawing/2014/main" id="{B8792658-6AF1-F931-3707-CFFE1FF62430}"/>
                  </a:ext>
                </a:extLst>
              </p:cNvPr>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 name="Google Shape;826;p26">
                <a:extLst>
                  <a:ext uri="{FF2B5EF4-FFF2-40B4-BE49-F238E27FC236}">
                    <a16:creationId xmlns:a16="http://schemas.microsoft.com/office/drawing/2014/main" id="{DC8E23A3-C771-A212-BF16-2BA589F24CD4}"/>
                  </a:ext>
                </a:extLst>
              </p:cNvPr>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4" name="Google Shape;827;p26">
              <a:extLst>
                <a:ext uri="{FF2B5EF4-FFF2-40B4-BE49-F238E27FC236}">
                  <a16:creationId xmlns:a16="http://schemas.microsoft.com/office/drawing/2014/main" id="{24E9981D-CB28-966B-F163-E93EABCC3C70}"/>
                </a:ext>
              </a:extLst>
            </p:cNvPr>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5" name="Google Shape;828;p26">
              <a:extLst>
                <a:ext uri="{FF2B5EF4-FFF2-40B4-BE49-F238E27FC236}">
                  <a16:creationId xmlns:a16="http://schemas.microsoft.com/office/drawing/2014/main" id="{9C5F6B03-F794-6BAD-D91B-FE8BC4E75A61}"/>
                </a:ext>
              </a:extLst>
            </p:cNvPr>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6" name="Google Shape;829;p26">
              <a:extLst>
                <a:ext uri="{FF2B5EF4-FFF2-40B4-BE49-F238E27FC236}">
                  <a16:creationId xmlns:a16="http://schemas.microsoft.com/office/drawing/2014/main" id="{A31C23FD-DC13-2D54-5B09-0E99BF20B164}"/>
                </a:ext>
              </a:extLst>
            </p:cNvPr>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9" name="Google Shape;847;p26">
            <a:extLst>
              <a:ext uri="{FF2B5EF4-FFF2-40B4-BE49-F238E27FC236}">
                <a16:creationId xmlns:a16="http://schemas.microsoft.com/office/drawing/2014/main" id="{02CDC9EB-28F9-55DB-33E5-A7B4E72821A8}"/>
              </a:ext>
            </a:extLst>
          </p:cNvPr>
          <p:cNvSpPr txBox="1">
            <a:spLocks/>
          </p:cNvSpPr>
          <p:nvPr/>
        </p:nvSpPr>
        <p:spPr>
          <a:xfrm>
            <a:off x="4377566" y="4957015"/>
            <a:ext cx="1494921" cy="677068"/>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2pPr>
            <a:lvl3pPr marL="1371600" marR="0" lvl="2"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3pPr>
            <a:lvl4pPr marL="1828800" marR="0" lvl="3"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4pPr>
            <a:lvl5pPr marL="2286000" marR="0" lvl="4"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5pPr>
            <a:lvl6pPr marL="2743200" marR="0" lvl="5"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6pPr>
            <a:lvl7pPr marL="3200400" marR="0" lvl="6"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7pPr>
            <a:lvl8pPr marL="3657600" marR="0" lvl="7"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8pPr>
            <a:lvl9pPr marL="4114800" marR="0" lvl="8" indent="-342900" algn="l" rtl="0">
              <a:lnSpc>
                <a:spcPct val="115000"/>
              </a:lnSpc>
              <a:spcBef>
                <a:spcPts val="2100"/>
              </a:spcBef>
              <a:spcAft>
                <a:spcPts val="210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9pPr>
          </a:lstStyle>
          <a:p>
            <a:pPr marL="0" indent="0" algn="ctr">
              <a:lnSpc>
                <a:spcPct val="100000"/>
              </a:lnSpc>
              <a:buFont typeface="Roboto Light"/>
              <a:buNone/>
            </a:pPr>
            <a:r>
              <a:rPr lang="en-US" sz="2800" b="1" dirty="0">
                <a:latin typeface="Roboto Condensed" panose="02000000000000000000" pitchFamily="2" charset="0"/>
                <a:ea typeface="Roboto Condensed" panose="02000000000000000000" pitchFamily="2" charset="0"/>
                <a:cs typeface="Roboto Condensed" panose="02000000000000000000" pitchFamily="2" charset="0"/>
              </a:rPr>
              <a:t>Receipts</a:t>
            </a:r>
          </a:p>
        </p:txBody>
      </p:sp>
    </p:spTree>
    <p:extLst>
      <p:ext uri="{BB962C8B-B14F-4D97-AF65-F5344CB8AC3E}">
        <p14:creationId xmlns:p14="http://schemas.microsoft.com/office/powerpoint/2010/main" val="49965990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39"/>
          <p:cNvSpPr/>
          <p:nvPr/>
        </p:nvSpPr>
        <p:spPr>
          <a:xfrm flipH="1">
            <a:off x="4364" y="1512503"/>
            <a:ext cx="12184315" cy="3833439"/>
          </a:xfrm>
          <a:custGeom>
            <a:avLst/>
            <a:gdLst/>
            <a:ahLst/>
            <a:cxnLst/>
            <a:rect l="l" t="t" r="r" b="b"/>
            <a:pathLst>
              <a:path w="12184315" h="3833439" extrusionOk="0">
                <a:moveTo>
                  <a:pt x="0" y="1371604"/>
                </a:moveTo>
                <a:cubicBezTo>
                  <a:pt x="167842" y="976716"/>
                  <a:pt x="351908" y="561144"/>
                  <a:pt x="702772" y="313983"/>
                </a:cubicBezTo>
                <a:cubicBezTo>
                  <a:pt x="1053636" y="66823"/>
                  <a:pt x="1624240" y="80390"/>
                  <a:pt x="1837055" y="452982"/>
                </a:cubicBezTo>
                <a:cubicBezTo>
                  <a:pt x="2043038" y="813523"/>
                  <a:pt x="1838288" y="1333083"/>
                  <a:pt x="2110023" y="1647134"/>
                </a:cubicBezTo>
                <a:cubicBezTo>
                  <a:pt x="2275397" y="1838221"/>
                  <a:pt x="2570472" y="1872852"/>
                  <a:pt x="2809663" y="1790971"/>
                </a:cubicBezTo>
                <a:cubicBezTo>
                  <a:pt x="3048854" y="1709090"/>
                  <a:pt x="3242598" y="1532804"/>
                  <a:pt x="3418314" y="1351205"/>
                </a:cubicBezTo>
                <a:cubicBezTo>
                  <a:pt x="3675437" y="1085353"/>
                  <a:pt x="3910643" y="797584"/>
                  <a:pt x="4185414" y="550043"/>
                </a:cubicBezTo>
                <a:cubicBezTo>
                  <a:pt x="4460185" y="302503"/>
                  <a:pt x="4783059" y="93199"/>
                  <a:pt x="5146163" y="22988"/>
                </a:cubicBezTo>
                <a:cubicBezTo>
                  <a:pt x="5509266" y="-47222"/>
                  <a:pt x="5917058" y="41680"/>
                  <a:pt x="6168014" y="313319"/>
                </a:cubicBezTo>
                <a:cubicBezTo>
                  <a:pt x="6418970" y="584959"/>
                  <a:pt x="6461001" y="1049773"/>
                  <a:pt x="6210614" y="1322077"/>
                </a:cubicBezTo>
                <a:cubicBezTo>
                  <a:pt x="5960322" y="1594381"/>
                  <a:pt x="5432698" y="1552539"/>
                  <a:pt x="5276812" y="1217140"/>
                </a:cubicBezTo>
                <a:cubicBezTo>
                  <a:pt x="5152709" y="950245"/>
                  <a:pt x="5285920" y="626326"/>
                  <a:pt x="5491903" y="416263"/>
                </a:cubicBezTo>
                <a:cubicBezTo>
                  <a:pt x="5974270" y="-75591"/>
                  <a:pt x="6860823" y="-83941"/>
                  <a:pt x="7352393" y="398711"/>
                </a:cubicBezTo>
                <a:cubicBezTo>
                  <a:pt x="7725554" y="765135"/>
                  <a:pt x="7849181" y="1316764"/>
                  <a:pt x="8164940" y="1733664"/>
                </a:cubicBezTo>
                <a:cubicBezTo>
                  <a:pt x="8467510" y="2133296"/>
                  <a:pt x="8949782" y="2391273"/>
                  <a:pt x="9450176" y="2421350"/>
                </a:cubicBezTo>
                <a:cubicBezTo>
                  <a:pt x="9950569" y="2451331"/>
                  <a:pt x="10460167" y="2252749"/>
                  <a:pt x="10808374" y="1892112"/>
                </a:cubicBezTo>
                <a:cubicBezTo>
                  <a:pt x="10990258" y="1703777"/>
                  <a:pt x="11132956" y="1458893"/>
                  <a:pt x="11128782" y="1197121"/>
                </a:cubicBezTo>
                <a:cubicBezTo>
                  <a:pt x="11124607" y="935349"/>
                  <a:pt x="10935418" y="667599"/>
                  <a:pt x="10674973" y="640558"/>
                </a:cubicBezTo>
                <a:cubicBezTo>
                  <a:pt x="10355230" y="607256"/>
                  <a:pt x="10094122" y="946355"/>
                  <a:pt x="10093743" y="1267806"/>
                </a:cubicBezTo>
                <a:cubicBezTo>
                  <a:pt x="10093458" y="1589257"/>
                  <a:pt x="10275816" y="1880157"/>
                  <a:pt x="10467377" y="2138324"/>
                </a:cubicBezTo>
                <a:cubicBezTo>
                  <a:pt x="10948416" y="2786730"/>
                  <a:pt x="11529742" y="3360655"/>
                  <a:pt x="12184315" y="3833440"/>
                </a:cubicBezTo>
              </a:path>
            </a:pathLst>
          </a:custGeom>
          <a:noFill/>
          <a:ln w="3810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166" name="Google Shape;1166;p39"/>
          <p:cNvSpPr txBox="1">
            <a:spLocks noGrp="1"/>
          </p:cNvSpPr>
          <p:nvPr>
            <p:ph type="subTitle" idx="1"/>
          </p:nvPr>
        </p:nvSpPr>
        <p:spPr>
          <a:xfrm>
            <a:off x="4627144" y="4876464"/>
            <a:ext cx="2658900" cy="6069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100"/>
              <a:buNone/>
            </a:pPr>
            <a:r>
              <a:rPr lang="en" b="0" dirty="0">
                <a:solidFill>
                  <a:schemeClr val="accent2"/>
                </a:solidFill>
                <a:latin typeface="Denk One"/>
                <a:ea typeface="Denk One"/>
                <a:cs typeface="Denk One"/>
                <a:sym typeface="Denk One"/>
              </a:rPr>
              <a:t>Tax Office</a:t>
            </a:r>
            <a:endParaRPr b="0" dirty="0">
              <a:solidFill>
                <a:schemeClr val="accent2"/>
              </a:solidFill>
              <a:latin typeface="Denk One"/>
              <a:ea typeface="Denk One"/>
              <a:cs typeface="Denk One"/>
              <a:sym typeface="Denk One"/>
            </a:endParaRPr>
          </a:p>
        </p:txBody>
      </p:sp>
      <p:sp>
        <p:nvSpPr>
          <p:cNvPr id="1167" name="Google Shape;1167;p39"/>
          <p:cNvSpPr txBox="1">
            <a:spLocks noGrp="1"/>
          </p:cNvSpPr>
          <p:nvPr>
            <p:ph type="subTitle" idx="2"/>
          </p:nvPr>
        </p:nvSpPr>
        <p:spPr>
          <a:xfrm>
            <a:off x="975874" y="4870026"/>
            <a:ext cx="2658900" cy="6069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100"/>
              <a:buNone/>
            </a:pPr>
            <a:r>
              <a:rPr lang="en" b="0" dirty="0">
                <a:solidFill>
                  <a:schemeClr val="accent2"/>
                </a:solidFill>
                <a:latin typeface="Denk One"/>
                <a:ea typeface="Denk One"/>
                <a:cs typeface="Denk One"/>
                <a:sym typeface="Denk One"/>
              </a:rPr>
              <a:t>Appraisal District</a:t>
            </a:r>
            <a:endParaRPr b="0" dirty="0">
              <a:solidFill>
                <a:schemeClr val="accent2"/>
              </a:solidFill>
              <a:latin typeface="Denk One"/>
              <a:ea typeface="Denk One"/>
              <a:cs typeface="Denk One"/>
              <a:sym typeface="Denk One"/>
            </a:endParaRPr>
          </a:p>
        </p:txBody>
      </p:sp>
      <p:sp>
        <p:nvSpPr>
          <p:cNvPr id="1168" name="Google Shape;1168;p39"/>
          <p:cNvSpPr txBox="1">
            <a:spLocks noGrp="1"/>
          </p:cNvSpPr>
          <p:nvPr>
            <p:ph type="subTitle" idx="3"/>
          </p:nvPr>
        </p:nvSpPr>
        <p:spPr>
          <a:xfrm>
            <a:off x="8257247" y="4870026"/>
            <a:ext cx="2658600" cy="6069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100"/>
              <a:buNone/>
            </a:pPr>
            <a:r>
              <a:rPr lang="en" b="0" dirty="0">
                <a:solidFill>
                  <a:schemeClr val="accent2"/>
                </a:solidFill>
                <a:latin typeface="Denk One"/>
                <a:ea typeface="Denk One"/>
                <a:cs typeface="Denk One"/>
                <a:sym typeface="Denk One"/>
              </a:rPr>
              <a:t>Law Firm/Tax Sale</a:t>
            </a:r>
            <a:endParaRPr b="0" dirty="0">
              <a:solidFill>
                <a:schemeClr val="accent2"/>
              </a:solidFill>
              <a:latin typeface="Denk One"/>
              <a:ea typeface="Denk One"/>
              <a:cs typeface="Denk One"/>
              <a:sym typeface="Denk One"/>
            </a:endParaRPr>
          </a:p>
        </p:txBody>
      </p:sp>
      <p:sp>
        <p:nvSpPr>
          <p:cNvPr id="1172" name="Google Shape;1172;p39"/>
          <p:cNvSpPr>
            <a:spLocks noChangeAspect="1"/>
          </p:cNvSpPr>
          <p:nvPr/>
        </p:nvSpPr>
        <p:spPr>
          <a:xfrm>
            <a:off x="4807521" y="2445904"/>
            <a:ext cx="2217523" cy="2217523"/>
          </a:xfrm>
          <a:prstGeom prst="ellipse">
            <a:avLst/>
          </a:prstGeom>
          <a:solidFill>
            <a:schemeClr val="tx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73" name="Google Shape;1173;p39"/>
          <p:cNvSpPr/>
          <p:nvPr/>
        </p:nvSpPr>
        <p:spPr>
          <a:xfrm>
            <a:off x="1157076" y="2468195"/>
            <a:ext cx="2217523" cy="2217523"/>
          </a:xfrm>
          <a:prstGeom prst="ellipse">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74" name="Google Shape;1174;p39"/>
          <p:cNvSpPr/>
          <p:nvPr/>
        </p:nvSpPr>
        <p:spPr>
          <a:xfrm>
            <a:off x="8437624" y="2468212"/>
            <a:ext cx="2217523" cy="2217523"/>
          </a:xfrm>
          <a:prstGeom prst="ellipse">
            <a:avLst/>
          </a:prstGeom>
          <a:solidFill>
            <a:schemeClr val="tx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 name="Google Shape;857;p27">
            <a:extLst>
              <a:ext uri="{FF2B5EF4-FFF2-40B4-BE49-F238E27FC236}">
                <a16:creationId xmlns:a16="http://schemas.microsoft.com/office/drawing/2014/main" id="{9DDC380C-8D08-26EF-BE7D-7FE7AC71CDF7}"/>
              </a:ext>
            </a:extLst>
          </p:cNvPr>
          <p:cNvSpPr txBox="1">
            <a:spLocks/>
          </p:cNvSpPr>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Aldrich"/>
              <a:buNone/>
              <a:defRPr sz="4000" b="1" i="0" u="none" strike="noStrike" cap="none">
                <a:solidFill>
                  <a:schemeClr val="accent2"/>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buSzPts val="12000"/>
            </a:pPr>
            <a:r>
              <a:rPr lang="en" sz="12000" dirty="0"/>
              <a:t>03</a:t>
            </a:r>
          </a:p>
        </p:txBody>
      </p:sp>
      <p:sp>
        <p:nvSpPr>
          <p:cNvPr id="4" name="Google Shape;859;p27">
            <a:extLst>
              <a:ext uri="{FF2B5EF4-FFF2-40B4-BE49-F238E27FC236}">
                <a16:creationId xmlns:a16="http://schemas.microsoft.com/office/drawing/2014/main" id="{13616D8B-17B3-443E-E4C6-2F75901A82A5}"/>
              </a:ext>
            </a:extLst>
          </p:cNvPr>
          <p:cNvSpPr txBox="1">
            <a:spLocks/>
          </p:cNvSpPr>
          <p:nvPr/>
        </p:nvSpPr>
        <p:spPr>
          <a:xfrm>
            <a:off x="2695275" y="343481"/>
            <a:ext cx="8753386"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indent="0">
              <a:buClr>
                <a:schemeClr val="dk1"/>
              </a:buClr>
              <a:buSzPts val="4000"/>
              <a:buFont typeface="Aldrich"/>
              <a:buNone/>
              <a:defRPr sz="4000" b="1">
                <a:solidFill>
                  <a:schemeClr val="accent2"/>
                </a:solidFill>
                <a:latin typeface="Denk One"/>
                <a:ea typeface="Denk One"/>
                <a:cs typeface="Denk One"/>
                <a:sym typeface="Denk One"/>
              </a:defRPr>
            </a:lvl1pPr>
            <a:lvl2pPr>
              <a:buClr>
                <a:schemeClr val="dk1"/>
              </a:buClr>
              <a:buSzPts val="4000"/>
              <a:buFont typeface="Abril Fatface"/>
              <a:buNone/>
              <a:defRPr sz="4000" b="1">
                <a:solidFill>
                  <a:schemeClr val="dk1"/>
                </a:solidFill>
                <a:latin typeface="Abril Fatface"/>
                <a:ea typeface="Abril Fatface"/>
                <a:cs typeface="Abril Fatface"/>
                <a:sym typeface="Abril Fatface"/>
              </a:defRPr>
            </a:lvl2pPr>
            <a:lvl3pPr>
              <a:buClr>
                <a:schemeClr val="dk1"/>
              </a:buClr>
              <a:buSzPts val="4000"/>
              <a:buFont typeface="Abril Fatface"/>
              <a:buNone/>
              <a:defRPr sz="4000" b="1">
                <a:solidFill>
                  <a:schemeClr val="dk1"/>
                </a:solidFill>
                <a:latin typeface="Abril Fatface"/>
                <a:ea typeface="Abril Fatface"/>
                <a:cs typeface="Abril Fatface"/>
                <a:sym typeface="Abril Fatface"/>
              </a:defRPr>
            </a:lvl3pPr>
            <a:lvl4pPr>
              <a:buClr>
                <a:schemeClr val="dk1"/>
              </a:buClr>
              <a:buSzPts val="4000"/>
              <a:buFont typeface="Abril Fatface"/>
              <a:buNone/>
              <a:defRPr sz="4000" b="1">
                <a:solidFill>
                  <a:schemeClr val="dk1"/>
                </a:solidFill>
                <a:latin typeface="Abril Fatface"/>
                <a:ea typeface="Abril Fatface"/>
                <a:cs typeface="Abril Fatface"/>
                <a:sym typeface="Abril Fatface"/>
              </a:defRPr>
            </a:lvl4pPr>
            <a:lvl5pPr>
              <a:buClr>
                <a:schemeClr val="dk1"/>
              </a:buClr>
              <a:buSzPts val="4000"/>
              <a:buFont typeface="Abril Fatface"/>
              <a:buNone/>
              <a:defRPr sz="4000" b="1">
                <a:solidFill>
                  <a:schemeClr val="dk1"/>
                </a:solidFill>
                <a:latin typeface="Abril Fatface"/>
                <a:ea typeface="Abril Fatface"/>
                <a:cs typeface="Abril Fatface"/>
                <a:sym typeface="Abril Fatface"/>
              </a:defRPr>
            </a:lvl5pPr>
            <a:lvl6pPr>
              <a:buClr>
                <a:schemeClr val="dk1"/>
              </a:buClr>
              <a:buSzPts val="4000"/>
              <a:buFont typeface="Abril Fatface"/>
              <a:buNone/>
              <a:defRPr sz="4000" b="1">
                <a:solidFill>
                  <a:schemeClr val="dk1"/>
                </a:solidFill>
                <a:latin typeface="Abril Fatface"/>
                <a:ea typeface="Abril Fatface"/>
                <a:cs typeface="Abril Fatface"/>
                <a:sym typeface="Abril Fatface"/>
              </a:defRPr>
            </a:lvl6pPr>
            <a:lvl7pPr>
              <a:buClr>
                <a:schemeClr val="dk1"/>
              </a:buClr>
              <a:buSzPts val="4000"/>
              <a:buFont typeface="Abril Fatface"/>
              <a:buNone/>
              <a:defRPr sz="4000" b="1">
                <a:solidFill>
                  <a:schemeClr val="dk1"/>
                </a:solidFill>
                <a:latin typeface="Abril Fatface"/>
                <a:ea typeface="Abril Fatface"/>
                <a:cs typeface="Abril Fatface"/>
                <a:sym typeface="Abril Fatface"/>
              </a:defRPr>
            </a:lvl7pPr>
            <a:lvl8pPr>
              <a:buClr>
                <a:schemeClr val="dk1"/>
              </a:buClr>
              <a:buSzPts val="4000"/>
              <a:buFont typeface="Abril Fatface"/>
              <a:buNone/>
              <a:defRPr sz="4000" b="1">
                <a:solidFill>
                  <a:schemeClr val="dk1"/>
                </a:solidFill>
                <a:latin typeface="Abril Fatface"/>
                <a:ea typeface="Abril Fatface"/>
                <a:cs typeface="Abril Fatface"/>
                <a:sym typeface="Abril Fatface"/>
              </a:defRPr>
            </a:lvl8pPr>
            <a:lvl9pPr>
              <a:buClr>
                <a:schemeClr val="dk1"/>
              </a:buClr>
              <a:buSzPts val="4000"/>
              <a:buFont typeface="Abril Fatface"/>
              <a:buNone/>
              <a:defRPr sz="4000" b="1">
                <a:solidFill>
                  <a:schemeClr val="dk1"/>
                </a:solidFill>
                <a:latin typeface="Abril Fatface"/>
                <a:ea typeface="Abril Fatface"/>
                <a:cs typeface="Abril Fatface"/>
                <a:sym typeface="Abril Fatface"/>
              </a:defRPr>
            </a:lvl9pPr>
          </a:lstStyle>
          <a:p>
            <a:r>
              <a:rPr lang="en" dirty="0"/>
              <a:t>Online Property Tax Services</a:t>
            </a:r>
            <a:endParaRPr lang="en-US" dirty="0"/>
          </a:p>
        </p:txBody>
      </p:sp>
      <p:grpSp>
        <p:nvGrpSpPr>
          <p:cNvPr id="7" name="Google Shape;1792;p48">
            <a:extLst>
              <a:ext uri="{FF2B5EF4-FFF2-40B4-BE49-F238E27FC236}">
                <a16:creationId xmlns:a16="http://schemas.microsoft.com/office/drawing/2014/main" id="{8BF11CC2-15F7-1227-D503-34A0D9B672EF}"/>
              </a:ext>
            </a:extLst>
          </p:cNvPr>
          <p:cNvGrpSpPr>
            <a:grpSpLocks noChangeAspect="1"/>
          </p:cNvGrpSpPr>
          <p:nvPr/>
        </p:nvGrpSpPr>
        <p:grpSpPr>
          <a:xfrm>
            <a:off x="5369159" y="2826951"/>
            <a:ext cx="1094247" cy="1455429"/>
            <a:chOff x="2033075" y="2942475"/>
            <a:chExt cx="206125" cy="265875"/>
          </a:xfrm>
        </p:grpSpPr>
        <p:sp>
          <p:nvSpPr>
            <p:cNvPr id="8" name="Google Shape;1793;p48">
              <a:extLst>
                <a:ext uri="{FF2B5EF4-FFF2-40B4-BE49-F238E27FC236}">
                  <a16:creationId xmlns:a16="http://schemas.microsoft.com/office/drawing/2014/main" id="{74C21197-8BE7-CB8A-C3EF-497BB9C0CB82}"/>
                </a:ext>
              </a:extLst>
            </p:cNvPr>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1794;p48">
              <a:extLst>
                <a:ext uri="{FF2B5EF4-FFF2-40B4-BE49-F238E27FC236}">
                  <a16:creationId xmlns:a16="http://schemas.microsoft.com/office/drawing/2014/main" id="{8D427E86-8375-AAD7-87A1-BA3801052648}"/>
                </a:ext>
              </a:extLst>
            </p:cNvPr>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Google Shape;1795;p48">
              <a:extLst>
                <a:ext uri="{FF2B5EF4-FFF2-40B4-BE49-F238E27FC236}">
                  <a16:creationId xmlns:a16="http://schemas.microsoft.com/office/drawing/2014/main" id="{06103F48-8F1C-B75D-CED4-9BE84C33E754}"/>
                </a:ext>
              </a:extLst>
            </p:cNvPr>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1796;p48">
              <a:extLst>
                <a:ext uri="{FF2B5EF4-FFF2-40B4-BE49-F238E27FC236}">
                  <a16:creationId xmlns:a16="http://schemas.microsoft.com/office/drawing/2014/main" id="{AC7AC0B6-9F4B-AA32-6363-8A884FD706F3}"/>
                </a:ext>
              </a:extLst>
            </p:cNvPr>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797;p48">
              <a:extLst>
                <a:ext uri="{FF2B5EF4-FFF2-40B4-BE49-F238E27FC236}">
                  <a16:creationId xmlns:a16="http://schemas.microsoft.com/office/drawing/2014/main" id="{25FC38A9-7EDC-510E-45C3-4E2140C15B93}"/>
                </a:ext>
              </a:extLst>
            </p:cNvPr>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 name="Google Shape;1798;p48">
              <a:extLst>
                <a:ext uri="{FF2B5EF4-FFF2-40B4-BE49-F238E27FC236}">
                  <a16:creationId xmlns:a16="http://schemas.microsoft.com/office/drawing/2014/main" id="{4F7B56DD-A841-64BF-FE03-42E11C676494}"/>
                </a:ext>
              </a:extLst>
            </p:cNvPr>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24" name="Google Shape;1804;p48">
            <a:extLst>
              <a:ext uri="{FF2B5EF4-FFF2-40B4-BE49-F238E27FC236}">
                <a16:creationId xmlns:a16="http://schemas.microsoft.com/office/drawing/2014/main" id="{6A022188-24FD-396F-AC9C-E76E28DEE8DB}"/>
              </a:ext>
            </a:extLst>
          </p:cNvPr>
          <p:cNvGrpSpPr>
            <a:grpSpLocks noChangeAspect="1"/>
          </p:cNvGrpSpPr>
          <p:nvPr/>
        </p:nvGrpSpPr>
        <p:grpSpPr>
          <a:xfrm>
            <a:off x="1441536" y="2849242"/>
            <a:ext cx="1648603" cy="1455429"/>
            <a:chOff x="2847150" y="1805000"/>
            <a:chExt cx="279275" cy="239100"/>
          </a:xfrm>
        </p:grpSpPr>
        <p:sp>
          <p:nvSpPr>
            <p:cNvPr id="25" name="Google Shape;1805;p48">
              <a:extLst>
                <a:ext uri="{FF2B5EF4-FFF2-40B4-BE49-F238E27FC236}">
                  <a16:creationId xmlns:a16="http://schemas.microsoft.com/office/drawing/2014/main" id="{B44B47B5-2F2C-BB5F-50F4-61EA1CE58934}"/>
                </a:ext>
              </a:extLst>
            </p:cNvPr>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 name="Google Shape;1806;p48">
              <a:extLst>
                <a:ext uri="{FF2B5EF4-FFF2-40B4-BE49-F238E27FC236}">
                  <a16:creationId xmlns:a16="http://schemas.microsoft.com/office/drawing/2014/main" id="{923DB4B0-DAA8-5053-B4F4-C61013205F82}"/>
                </a:ext>
              </a:extLst>
            </p:cNvPr>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27" name="Google Shape;1808;p48">
            <a:extLst>
              <a:ext uri="{FF2B5EF4-FFF2-40B4-BE49-F238E27FC236}">
                <a16:creationId xmlns:a16="http://schemas.microsoft.com/office/drawing/2014/main" id="{1F3AFF5D-72EB-62B4-F329-B403F62DCECC}"/>
              </a:ext>
            </a:extLst>
          </p:cNvPr>
          <p:cNvGrpSpPr>
            <a:grpSpLocks noChangeAspect="1"/>
          </p:cNvGrpSpPr>
          <p:nvPr/>
        </p:nvGrpSpPr>
        <p:grpSpPr>
          <a:xfrm>
            <a:off x="8840663" y="2849259"/>
            <a:ext cx="1411445" cy="1455429"/>
            <a:chOff x="6435300" y="1095300"/>
            <a:chExt cx="266325" cy="266325"/>
          </a:xfrm>
        </p:grpSpPr>
        <p:sp>
          <p:nvSpPr>
            <p:cNvPr id="28" name="Google Shape;1809;p48">
              <a:extLst>
                <a:ext uri="{FF2B5EF4-FFF2-40B4-BE49-F238E27FC236}">
                  <a16:creationId xmlns:a16="http://schemas.microsoft.com/office/drawing/2014/main" id="{7E4FC2ED-AA26-8044-4D3D-DBF923CA269F}"/>
                </a:ext>
              </a:extLst>
            </p:cNvPr>
            <p:cNvSpPr/>
            <p:nvPr/>
          </p:nvSpPr>
          <p:spPr>
            <a:xfrm>
              <a:off x="6444225" y="1095300"/>
              <a:ext cx="247150" cy="266325"/>
            </a:xfrm>
            <a:custGeom>
              <a:avLst/>
              <a:gdLst/>
              <a:ahLst/>
              <a:cxnLst/>
              <a:rect l="l" t="t" r="r" b="b"/>
              <a:pathLst>
                <a:path w="9886" h="10653" extrusionOk="0">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1810;p48">
              <a:extLst>
                <a:ext uri="{FF2B5EF4-FFF2-40B4-BE49-F238E27FC236}">
                  <a16:creationId xmlns:a16="http://schemas.microsoft.com/office/drawing/2014/main" id="{BABBC285-94F7-07D4-B837-34E0A15FDE3B}"/>
                </a:ext>
              </a:extLst>
            </p:cNvPr>
            <p:cNvSpPr/>
            <p:nvPr/>
          </p:nvSpPr>
          <p:spPr>
            <a:xfrm>
              <a:off x="6435300" y="1258125"/>
              <a:ext cx="79875" cy="20100"/>
            </a:xfrm>
            <a:custGeom>
              <a:avLst/>
              <a:gdLst/>
              <a:ahLst/>
              <a:cxnLst/>
              <a:rect l="l" t="t" r="r" b="b"/>
              <a:pathLst>
                <a:path w="3195" h="804" extrusionOk="0">
                  <a:moveTo>
                    <a:pt x="1" y="0"/>
                  </a:moveTo>
                  <a:cubicBezTo>
                    <a:pt x="1" y="446"/>
                    <a:pt x="715" y="803"/>
                    <a:pt x="1589" y="803"/>
                  </a:cubicBezTo>
                  <a:cubicBezTo>
                    <a:pt x="2481" y="803"/>
                    <a:pt x="3195" y="446"/>
                    <a:pt x="31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0" name="Google Shape;1811;p48">
              <a:extLst>
                <a:ext uri="{FF2B5EF4-FFF2-40B4-BE49-F238E27FC236}">
                  <a16:creationId xmlns:a16="http://schemas.microsoft.com/office/drawing/2014/main" id="{B0CD8C89-E5C4-033E-71FC-B30944136474}"/>
                </a:ext>
              </a:extLst>
            </p:cNvPr>
            <p:cNvSpPr/>
            <p:nvPr/>
          </p:nvSpPr>
          <p:spPr>
            <a:xfrm>
              <a:off x="6621325" y="1258125"/>
              <a:ext cx="80300" cy="20100"/>
            </a:xfrm>
            <a:custGeom>
              <a:avLst/>
              <a:gdLst/>
              <a:ahLst/>
              <a:cxnLst/>
              <a:rect l="l" t="t" r="r" b="b"/>
              <a:pathLst>
                <a:path w="3212" h="804" extrusionOk="0">
                  <a:moveTo>
                    <a:pt x="0" y="0"/>
                  </a:moveTo>
                  <a:cubicBezTo>
                    <a:pt x="0" y="446"/>
                    <a:pt x="732" y="803"/>
                    <a:pt x="1606" y="803"/>
                  </a:cubicBezTo>
                  <a:cubicBezTo>
                    <a:pt x="2480" y="803"/>
                    <a:pt x="3212" y="446"/>
                    <a:pt x="321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38"/>
          <p:cNvSpPr txBox="1">
            <a:spLocks noGrp="1"/>
          </p:cNvSpPr>
          <p:nvPr>
            <p:ph type="title"/>
          </p:nvPr>
        </p:nvSpPr>
        <p:spPr>
          <a:xfrm>
            <a:off x="720400" y="821975"/>
            <a:ext cx="109119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 dirty="0"/>
              <a:t>HCAD Online Services</a:t>
            </a:r>
            <a:endParaRPr dirty="0"/>
          </a:p>
        </p:txBody>
      </p:sp>
      <p:sp>
        <p:nvSpPr>
          <p:cNvPr id="1100" name="Google Shape;1100;p38"/>
          <p:cNvSpPr txBox="1">
            <a:spLocks noGrp="1"/>
          </p:cNvSpPr>
          <p:nvPr>
            <p:ph type="subTitle" idx="1"/>
          </p:nvPr>
        </p:nvSpPr>
        <p:spPr>
          <a:xfrm>
            <a:off x="2101125" y="2468400"/>
            <a:ext cx="1833600"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000"/>
              <a:buNone/>
            </a:pPr>
            <a:r>
              <a:rPr lang="en" dirty="0"/>
              <a:t>iFile Protest</a:t>
            </a:r>
            <a:endParaRPr dirty="0"/>
          </a:p>
        </p:txBody>
      </p:sp>
      <p:sp>
        <p:nvSpPr>
          <p:cNvPr id="1101" name="Google Shape;1101;p38"/>
          <p:cNvSpPr txBox="1">
            <a:spLocks noGrp="1"/>
          </p:cNvSpPr>
          <p:nvPr>
            <p:ph type="body" idx="8"/>
          </p:nvPr>
        </p:nvSpPr>
        <p:spPr>
          <a:xfrm>
            <a:off x="8381787" y="5028200"/>
            <a:ext cx="3250500" cy="83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600"/>
              <a:buNone/>
            </a:pPr>
            <a:r>
              <a:rPr lang="en" dirty="0"/>
              <a:t>Offer BPP virtual as well as in-person workshops</a:t>
            </a:r>
            <a:endParaRPr dirty="0"/>
          </a:p>
        </p:txBody>
      </p:sp>
      <p:sp>
        <p:nvSpPr>
          <p:cNvPr id="1102" name="Google Shape;1102;p38"/>
          <p:cNvSpPr txBox="1">
            <a:spLocks noGrp="1"/>
          </p:cNvSpPr>
          <p:nvPr>
            <p:ph type="subTitle" idx="2"/>
          </p:nvPr>
        </p:nvSpPr>
        <p:spPr>
          <a:xfrm>
            <a:off x="2101125" y="4629925"/>
            <a:ext cx="1869900"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000"/>
              <a:buNone/>
            </a:pPr>
            <a:r>
              <a:rPr lang="en-US" dirty="0"/>
              <a:t>Agents</a:t>
            </a:r>
            <a:endParaRPr dirty="0"/>
          </a:p>
        </p:txBody>
      </p:sp>
      <p:sp>
        <p:nvSpPr>
          <p:cNvPr id="1103" name="Google Shape;1103;p38"/>
          <p:cNvSpPr txBox="1">
            <a:spLocks noGrp="1"/>
          </p:cNvSpPr>
          <p:nvPr>
            <p:ph type="body" idx="13"/>
          </p:nvPr>
        </p:nvSpPr>
        <p:spPr>
          <a:xfrm>
            <a:off x="720400" y="2894599"/>
            <a:ext cx="3250500" cy="1000489"/>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600"/>
              <a:buNone/>
            </a:pPr>
            <a:r>
              <a:rPr lang="en" dirty="0"/>
              <a:t>Propoerty Owners file protest of value and also have the abliality to settle the appeal electronically</a:t>
            </a:r>
            <a:endParaRPr dirty="0"/>
          </a:p>
          <a:p>
            <a:pPr marL="0" lvl="0" indent="0" algn="l" rtl="0">
              <a:lnSpc>
                <a:spcPct val="115000"/>
              </a:lnSpc>
              <a:spcBef>
                <a:spcPts val="2100"/>
              </a:spcBef>
              <a:spcAft>
                <a:spcPts val="2100"/>
              </a:spcAft>
              <a:buSzPts val="1600"/>
              <a:buNone/>
            </a:pPr>
            <a:endParaRPr dirty="0"/>
          </a:p>
        </p:txBody>
      </p:sp>
      <p:sp>
        <p:nvSpPr>
          <p:cNvPr id="1104" name="Google Shape;1104;p38"/>
          <p:cNvSpPr txBox="1">
            <a:spLocks noGrp="1"/>
          </p:cNvSpPr>
          <p:nvPr>
            <p:ph type="subTitle" idx="3"/>
          </p:nvPr>
        </p:nvSpPr>
        <p:spPr>
          <a:xfrm>
            <a:off x="9798680" y="2477775"/>
            <a:ext cx="1833600"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000"/>
              <a:buNone/>
            </a:pPr>
            <a:r>
              <a:rPr lang="en" dirty="0"/>
              <a:t>Homestead</a:t>
            </a:r>
            <a:endParaRPr dirty="0"/>
          </a:p>
        </p:txBody>
      </p:sp>
      <p:sp>
        <p:nvSpPr>
          <p:cNvPr id="1105" name="Google Shape;1105;p38"/>
          <p:cNvSpPr txBox="1">
            <a:spLocks noGrp="1"/>
          </p:cNvSpPr>
          <p:nvPr>
            <p:ph type="body" idx="15"/>
          </p:nvPr>
        </p:nvSpPr>
        <p:spPr>
          <a:xfrm>
            <a:off x="720400" y="5028200"/>
            <a:ext cx="3250500" cy="83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600"/>
              <a:buNone/>
            </a:pPr>
            <a:r>
              <a:rPr lang="en-US" dirty="0"/>
              <a:t>Agents are able to protest accounts and  download files</a:t>
            </a:r>
            <a:endParaRPr dirty="0"/>
          </a:p>
        </p:txBody>
      </p:sp>
      <p:sp>
        <p:nvSpPr>
          <p:cNvPr id="1106" name="Google Shape;1106;p38"/>
          <p:cNvSpPr txBox="1">
            <a:spLocks noGrp="1"/>
          </p:cNvSpPr>
          <p:nvPr>
            <p:ph type="subTitle" idx="4"/>
          </p:nvPr>
        </p:nvSpPr>
        <p:spPr>
          <a:xfrm>
            <a:off x="5988680" y="2485750"/>
            <a:ext cx="1833600"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000"/>
              <a:buNone/>
            </a:pPr>
            <a:r>
              <a:rPr lang="en-US" dirty="0"/>
              <a:t>iFile Rendition</a:t>
            </a:r>
            <a:endParaRPr dirty="0"/>
          </a:p>
        </p:txBody>
      </p:sp>
      <p:sp>
        <p:nvSpPr>
          <p:cNvPr id="1107" name="Google Shape;1107;p38"/>
          <p:cNvSpPr txBox="1">
            <a:spLocks noGrp="1"/>
          </p:cNvSpPr>
          <p:nvPr>
            <p:ph type="subTitle" idx="5"/>
          </p:nvPr>
        </p:nvSpPr>
        <p:spPr>
          <a:xfrm>
            <a:off x="5988678" y="4629925"/>
            <a:ext cx="2459991"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000"/>
              <a:buNone/>
            </a:pPr>
            <a:r>
              <a:rPr lang="en" dirty="0"/>
              <a:t>Electronic Notices</a:t>
            </a:r>
            <a:endParaRPr dirty="0"/>
          </a:p>
        </p:txBody>
      </p:sp>
      <p:sp>
        <p:nvSpPr>
          <p:cNvPr id="1108" name="Google Shape;1108;p38"/>
          <p:cNvSpPr txBox="1">
            <a:spLocks noGrp="1"/>
          </p:cNvSpPr>
          <p:nvPr>
            <p:ph type="subTitle" idx="6"/>
          </p:nvPr>
        </p:nvSpPr>
        <p:spPr>
          <a:xfrm>
            <a:off x="9612215" y="4606414"/>
            <a:ext cx="2586628" cy="60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000"/>
              <a:buNone/>
            </a:pPr>
            <a:r>
              <a:rPr lang="en-US" dirty="0"/>
              <a:t>Rendition Workshops</a:t>
            </a:r>
            <a:endParaRPr dirty="0"/>
          </a:p>
        </p:txBody>
      </p:sp>
      <p:sp>
        <p:nvSpPr>
          <p:cNvPr id="1109" name="Google Shape;1109;p38"/>
          <p:cNvSpPr txBox="1">
            <a:spLocks noGrp="1"/>
          </p:cNvSpPr>
          <p:nvPr>
            <p:ph type="body" idx="7"/>
          </p:nvPr>
        </p:nvSpPr>
        <p:spPr>
          <a:xfrm>
            <a:off x="4571787" y="2894600"/>
            <a:ext cx="3250500" cy="83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600"/>
              <a:buNone/>
            </a:pPr>
            <a:r>
              <a:rPr lang="en" dirty="0"/>
              <a:t>Business Owners can render  their Business Personal Property</a:t>
            </a:r>
            <a:endParaRPr dirty="0"/>
          </a:p>
        </p:txBody>
      </p:sp>
      <p:sp>
        <p:nvSpPr>
          <p:cNvPr id="1110" name="Google Shape;1110;p38"/>
          <p:cNvSpPr txBox="1">
            <a:spLocks noGrp="1"/>
          </p:cNvSpPr>
          <p:nvPr>
            <p:ph type="body" idx="9"/>
          </p:nvPr>
        </p:nvSpPr>
        <p:spPr>
          <a:xfrm>
            <a:off x="4571787" y="5028200"/>
            <a:ext cx="3250500" cy="834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Property Owners request notices electronically</a:t>
            </a:r>
            <a:endParaRPr dirty="0"/>
          </a:p>
          <a:p>
            <a:pPr marL="0" lvl="0" indent="0" algn="l" rtl="0">
              <a:lnSpc>
                <a:spcPct val="115000"/>
              </a:lnSpc>
              <a:spcBef>
                <a:spcPts val="2100"/>
              </a:spcBef>
              <a:spcAft>
                <a:spcPts val="2100"/>
              </a:spcAft>
              <a:buSzPts val="1600"/>
              <a:buNone/>
            </a:pPr>
            <a:endParaRPr dirty="0"/>
          </a:p>
        </p:txBody>
      </p:sp>
      <p:sp>
        <p:nvSpPr>
          <p:cNvPr id="1111" name="Google Shape;1111;p38"/>
          <p:cNvSpPr txBox="1">
            <a:spLocks noGrp="1"/>
          </p:cNvSpPr>
          <p:nvPr>
            <p:ph type="body" idx="14"/>
          </p:nvPr>
        </p:nvSpPr>
        <p:spPr>
          <a:xfrm>
            <a:off x="8381787" y="2894600"/>
            <a:ext cx="3250500" cy="1031974"/>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600"/>
              <a:buNone/>
            </a:pPr>
            <a:r>
              <a:rPr lang="en" dirty="0"/>
              <a:t>Property Owners can apply for Homestead Exemptions via moble app</a:t>
            </a:r>
            <a:endParaRPr dirty="0"/>
          </a:p>
        </p:txBody>
      </p:sp>
      <p:grpSp>
        <p:nvGrpSpPr>
          <p:cNvPr id="1112" name="Google Shape;1112;p38"/>
          <p:cNvGrpSpPr/>
          <p:nvPr/>
        </p:nvGrpSpPr>
        <p:grpSpPr>
          <a:xfrm>
            <a:off x="842656" y="2174588"/>
            <a:ext cx="1142648" cy="788324"/>
            <a:chOff x="842656" y="1869788"/>
            <a:chExt cx="1142648" cy="788324"/>
          </a:xfrm>
        </p:grpSpPr>
        <p:grpSp>
          <p:nvGrpSpPr>
            <p:cNvPr id="1113" name="Google Shape;1113;p38"/>
            <p:cNvGrpSpPr/>
            <p:nvPr/>
          </p:nvGrpSpPr>
          <p:grpSpPr>
            <a:xfrm>
              <a:off x="842656" y="1869788"/>
              <a:ext cx="1041861" cy="723512"/>
              <a:chOff x="1311950" y="2876549"/>
              <a:chExt cx="4529830" cy="3145704"/>
            </a:xfrm>
          </p:grpSpPr>
          <p:sp>
            <p:nvSpPr>
              <p:cNvPr id="1114" name="Google Shape;1114;p38"/>
              <p:cNvSpPr/>
              <p:nvPr/>
            </p:nvSpPr>
            <p:spPr>
              <a:xfrm>
                <a:off x="1401795" y="2876549"/>
                <a:ext cx="4350020" cy="2097457"/>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15" name="Google Shape;1115;p38"/>
              <p:cNvSpPr/>
              <p:nvPr/>
            </p:nvSpPr>
            <p:spPr>
              <a:xfrm>
                <a:off x="1311950" y="2966401"/>
                <a:ext cx="1483859" cy="2965936"/>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16" name="Google Shape;1116;p38"/>
              <p:cNvSpPr/>
              <p:nvPr/>
            </p:nvSpPr>
            <p:spPr>
              <a:xfrm>
                <a:off x="4357921" y="2966401"/>
                <a:ext cx="1483859" cy="2965942"/>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17" name="Google Shape;1117;p38"/>
              <p:cNvSpPr/>
              <p:nvPr/>
            </p:nvSpPr>
            <p:spPr>
              <a:xfrm>
                <a:off x="1401795" y="4538394"/>
                <a:ext cx="4350013" cy="1483859"/>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grpSp>
        <p:sp>
          <p:nvSpPr>
            <p:cNvPr id="1118" name="Google Shape;1118;p38"/>
            <p:cNvSpPr/>
            <p:nvPr/>
          </p:nvSpPr>
          <p:spPr>
            <a:xfrm>
              <a:off x="1758504" y="2431312"/>
              <a:ext cx="226800" cy="22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1100" b="0" i="0" u="none" strike="noStrike" cap="none" dirty="0">
                <a:solidFill>
                  <a:srgbClr val="000000"/>
                </a:solidFill>
                <a:latin typeface="Arial"/>
                <a:ea typeface="Arial"/>
                <a:cs typeface="Arial"/>
                <a:sym typeface="Arial"/>
              </a:endParaRPr>
            </a:p>
          </p:txBody>
        </p:sp>
        <p:sp>
          <p:nvSpPr>
            <p:cNvPr id="1119" name="Google Shape;1119;p38"/>
            <p:cNvSpPr/>
            <p:nvPr/>
          </p:nvSpPr>
          <p:spPr>
            <a:xfrm>
              <a:off x="1730169" y="2431312"/>
              <a:ext cx="226800" cy="226800"/>
            </a:xfrm>
            <a:prstGeom prst="ellipse">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dirty="0">
                  <a:solidFill>
                    <a:srgbClr val="FFFFFF"/>
                  </a:solidFill>
                  <a:latin typeface="Denk One"/>
                  <a:ea typeface="Denk One"/>
                  <a:cs typeface="Denk One"/>
                  <a:sym typeface="Denk One"/>
                </a:rPr>
                <a:t>1</a:t>
              </a:r>
              <a:endParaRPr sz="800" b="0" i="0" u="none" strike="noStrike" cap="none" dirty="0">
                <a:solidFill>
                  <a:srgbClr val="000000"/>
                </a:solidFill>
                <a:latin typeface="Arial"/>
                <a:ea typeface="Arial"/>
                <a:cs typeface="Arial"/>
                <a:sym typeface="Arial"/>
              </a:endParaRPr>
            </a:p>
          </p:txBody>
        </p:sp>
      </p:grpSp>
      <p:grpSp>
        <p:nvGrpSpPr>
          <p:cNvPr id="1120" name="Google Shape;1120;p38"/>
          <p:cNvGrpSpPr/>
          <p:nvPr/>
        </p:nvGrpSpPr>
        <p:grpSpPr>
          <a:xfrm>
            <a:off x="4701356" y="2174588"/>
            <a:ext cx="1142648" cy="788324"/>
            <a:chOff x="842656" y="1869788"/>
            <a:chExt cx="1142648" cy="788324"/>
          </a:xfrm>
        </p:grpSpPr>
        <p:grpSp>
          <p:nvGrpSpPr>
            <p:cNvPr id="1121" name="Google Shape;1121;p38"/>
            <p:cNvGrpSpPr/>
            <p:nvPr/>
          </p:nvGrpSpPr>
          <p:grpSpPr>
            <a:xfrm>
              <a:off x="842656" y="1869788"/>
              <a:ext cx="1041861" cy="723512"/>
              <a:chOff x="1311950" y="2876549"/>
              <a:chExt cx="4529830" cy="3145704"/>
            </a:xfrm>
          </p:grpSpPr>
          <p:sp>
            <p:nvSpPr>
              <p:cNvPr id="1122" name="Google Shape;1122;p38"/>
              <p:cNvSpPr/>
              <p:nvPr/>
            </p:nvSpPr>
            <p:spPr>
              <a:xfrm>
                <a:off x="1401795" y="2876549"/>
                <a:ext cx="4350020" cy="2097457"/>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23" name="Google Shape;1123;p38"/>
              <p:cNvSpPr/>
              <p:nvPr/>
            </p:nvSpPr>
            <p:spPr>
              <a:xfrm>
                <a:off x="1311950" y="2966401"/>
                <a:ext cx="1483859" cy="2965936"/>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24" name="Google Shape;1124;p38"/>
              <p:cNvSpPr/>
              <p:nvPr/>
            </p:nvSpPr>
            <p:spPr>
              <a:xfrm>
                <a:off x="4357921" y="2966401"/>
                <a:ext cx="1483859" cy="2965942"/>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25" name="Google Shape;1125;p38"/>
              <p:cNvSpPr/>
              <p:nvPr/>
            </p:nvSpPr>
            <p:spPr>
              <a:xfrm>
                <a:off x="1401795" y="4538394"/>
                <a:ext cx="4350013" cy="1483859"/>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grpSp>
        <p:sp>
          <p:nvSpPr>
            <p:cNvPr id="1126" name="Google Shape;1126;p38"/>
            <p:cNvSpPr/>
            <p:nvPr/>
          </p:nvSpPr>
          <p:spPr>
            <a:xfrm>
              <a:off x="1758504" y="2431312"/>
              <a:ext cx="226800" cy="22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1127" name="Google Shape;1127;p38"/>
            <p:cNvSpPr/>
            <p:nvPr/>
          </p:nvSpPr>
          <p:spPr>
            <a:xfrm>
              <a:off x="1730169" y="2431312"/>
              <a:ext cx="226800" cy="226800"/>
            </a:xfrm>
            <a:prstGeom prst="ellipse">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dirty="0">
                  <a:solidFill>
                    <a:srgbClr val="FFFFFF"/>
                  </a:solidFill>
                  <a:latin typeface="Denk One"/>
                  <a:ea typeface="Denk One"/>
                  <a:cs typeface="Denk One"/>
                  <a:sym typeface="Denk One"/>
                </a:rPr>
                <a:t>2</a:t>
              </a:r>
              <a:endParaRPr sz="800" b="0" i="0" u="none" strike="noStrike" cap="none" dirty="0">
                <a:solidFill>
                  <a:srgbClr val="000000"/>
                </a:solidFill>
                <a:latin typeface="Arial"/>
                <a:ea typeface="Arial"/>
                <a:cs typeface="Arial"/>
                <a:sym typeface="Arial"/>
              </a:endParaRPr>
            </a:p>
          </p:txBody>
        </p:sp>
      </p:grpSp>
      <p:grpSp>
        <p:nvGrpSpPr>
          <p:cNvPr id="1128" name="Google Shape;1128;p38"/>
          <p:cNvGrpSpPr/>
          <p:nvPr/>
        </p:nvGrpSpPr>
        <p:grpSpPr>
          <a:xfrm>
            <a:off x="8523981" y="2174588"/>
            <a:ext cx="1142648" cy="788324"/>
            <a:chOff x="842656" y="1869788"/>
            <a:chExt cx="1142648" cy="788324"/>
          </a:xfrm>
        </p:grpSpPr>
        <p:grpSp>
          <p:nvGrpSpPr>
            <p:cNvPr id="1129" name="Google Shape;1129;p38"/>
            <p:cNvGrpSpPr/>
            <p:nvPr/>
          </p:nvGrpSpPr>
          <p:grpSpPr>
            <a:xfrm>
              <a:off x="842656" y="1869788"/>
              <a:ext cx="1041861" cy="723512"/>
              <a:chOff x="1311950" y="2876549"/>
              <a:chExt cx="4529830" cy="3145704"/>
            </a:xfrm>
          </p:grpSpPr>
          <p:sp>
            <p:nvSpPr>
              <p:cNvPr id="1130" name="Google Shape;1130;p38"/>
              <p:cNvSpPr/>
              <p:nvPr/>
            </p:nvSpPr>
            <p:spPr>
              <a:xfrm>
                <a:off x="1401795" y="2876549"/>
                <a:ext cx="4350020" cy="2097457"/>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31" name="Google Shape;1131;p38"/>
              <p:cNvSpPr/>
              <p:nvPr/>
            </p:nvSpPr>
            <p:spPr>
              <a:xfrm>
                <a:off x="1311950" y="2966401"/>
                <a:ext cx="1483859" cy="2965936"/>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32" name="Google Shape;1132;p38"/>
              <p:cNvSpPr/>
              <p:nvPr/>
            </p:nvSpPr>
            <p:spPr>
              <a:xfrm>
                <a:off x="4357921" y="2966401"/>
                <a:ext cx="1483859" cy="2965942"/>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33" name="Google Shape;1133;p38"/>
              <p:cNvSpPr/>
              <p:nvPr/>
            </p:nvSpPr>
            <p:spPr>
              <a:xfrm>
                <a:off x="1401795" y="4538394"/>
                <a:ext cx="4350013" cy="1483859"/>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grpSp>
        <p:sp>
          <p:nvSpPr>
            <p:cNvPr id="1134" name="Google Shape;1134;p38"/>
            <p:cNvSpPr/>
            <p:nvPr/>
          </p:nvSpPr>
          <p:spPr>
            <a:xfrm>
              <a:off x="1758504" y="2431312"/>
              <a:ext cx="226800" cy="22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1135" name="Google Shape;1135;p38"/>
            <p:cNvSpPr/>
            <p:nvPr/>
          </p:nvSpPr>
          <p:spPr>
            <a:xfrm>
              <a:off x="1730169" y="2431312"/>
              <a:ext cx="226800" cy="226800"/>
            </a:xfrm>
            <a:prstGeom prst="ellipse">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dirty="0">
                  <a:solidFill>
                    <a:srgbClr val="FFFFFF"/>
                  </a:solidFill>
                  <a:latin typeface="Denk One"/>
                  <a:ea typeface="Denk One"/>
                  <a:cs typeface="Denk One"/>
                  <a:sym typeface="Denk One"/>
                </a:rPr>
                <a:t>3</a:t>
              </a:r>
              <a:endParaRPr sz="800" b="0" i="0" u="none" strike="noStrike" cap="none" dirty="0">
                <a:solidFill>
                  <a:srgbClr val="000000"/>
                </a:solidFill>
                <a:latin typeface="Arial"/>
                <a:ea typeface="Arial"/>
                <a:cs typeface="Arial"/>
                <a:sym typeface="Arial"/>
              </a:endParaRPr>
            </a:p>
          </p:txBody>
        </p:sp>
      </p:grpSp>
      <p:grpSp>
        <p:nvGrpSpPr>
          <p:cNvPr id="1136" name="Google Shape;1136;p38"/>
          <p:cNvGrpSpPr/>
          <p:nvPr/>
        </p:nvGrpSpPr>
        <p:grpSpPr>
          <a:xfrm>
            <a:off x="860694" y="4309113"/>
            <a:ext cx="1142648" cy="788324"/>
            <a:chOff x="842656" y="1869788"/>
            <a:chExt cx="1142648" cy="788324"/>
          </a:xfrm>
        </p:grpSpPr>
        <p:grpSp>
          <p:nvGrpSpPr>
            <p:cNvPr id="1137" name="Google Shape;1137;p38"/>
            <p:cNvGrpSpPr/>
            <p:nvPr/>
          </p:nvGrpSpPr>
          <p:grpSpPr>
            <a:xfrm>
              <a:off x="842656" y="1869788"/>
              <a:ext cx="1041861" cy="723512"/>
              <a:chOff x="1311950" y="2876549"/>
              <a:chExt cx="4529830" cy="3145704"/>
            </a:xfrm>
          </p:grpSpPr>
          <p:sp>
            <p:nvSpPr>
              <p:cNvPr id="1138" name="Google Shape;1138;p38"/>
              <p:cNvSpPr/>
              <p:nvPr/>
            </p:nvSpPr>
            <p:spPr>
              <a:xfrm>
                <a:off x="1401795" y="2876549"/>
                <a:ext cx="4350020" cy="2097457"/>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39" name="Google Shape;1139;p38"/>
              <p:cNvSpPr/>
              <p:nvPr/>
            </p:nvSpPr>
            <p:spPr>
              <a:xfrm>
                <a:off x="1311950" y="2966401"/>
                <a:ext cx="1483859" cy="2965936"/>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40" name="Google Shape;1140;p38"/>
              <p:cNvSpPr/>
              <p:nvPr/>
            </p:nvSpPr>
            <p:spPr>
              <a:xfrm>
                <a:off x="4357921" y="2966401"/>
                <a:ext cx="1483859" cy="2965942"/>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41" name="Google Shape;1141;p38"/>
              <p:cNvSpPr/>
              <p:nvPr/>
            </p:nvSpPr>
            <p:spPr>
              <a:xfrm>
                <a:off x="1401795" y="4538394"/>
                <a:ext cx="4350013" cy="1483859"/>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grpSp>
        <p:sp>
          <p:nvSpPr>
            <p:cNvPr id="1142" name="Google Shape;1142;p38"/>
            <p:cNvSpPr/>
            <p:nvPr/>
          </p:nvSpPr>
          <p:spPr>
            <a:xfrm>
              <a:off x="1758504" y="2431312"/>
              <a:ext cx="226800" cy="22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1143" name="Google Shape;1143;p38"/>
            <p:cNvSpPr/>
            <p:nvPr/>
          </p:nvSpPr>
          <p:spPr>
            <a:xfrm>
              <a:off x="1730169" y="2431312"/>
              <a:ext cx="226800" cy="226800"/>
            </a:xfrm>
            <a:prstGeom prst="ellipse">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dirty="0">
                  <a:solidFill>
                    <a:srgbClr val="FFFFFF"/>
                  </a:solidFill>
                  <a:latin typeface="Denk One"/>
                  <a:ea typeface="Denk One"/>
                  <a:cs typeface="Denk One"/>
                  <a:sym typeface="Denk One"/>
                </a:rPr>
                <a:t>4</a:t>
              </a:r>
              <a:endParaRPr sz="800" b="0" i="0" u="none" strike="noStrike" cap="none" dirty="0">
                <a:solidFill>
                  <a:srgbClr val="000000"/>
                </a:solidFill>
                <a:latin typeface="Arial"/>
                <a:ea typeface="Arial"/>
                <a:cs typeface="Arial"/>
                <a:sym typeface="Arial"/>
              </a:endParaRPr>
            </a:p>
          </p:txBody>
        </p:sp>
      </p:grpSp>
      <p:grpSp>
        <p:nvGrpSpPr>
          <p:cNvPr id="1144" name="Google Shape;1144;p38"/>
          <p:cNvGrpSpPr/>
          <p:nvPr/>
        </p:nvGrpSpPr>
        <p:grpSpPr>
          <a:xfrm>
            <a:off x="4719394" y="4309113"/>
            <a:ext cx="1142648" cy="788324"/>
            <a:chOff x="842656" y="1869788"/>
            <a:chExt cx="1142648" cy="788324"/>
          </a:xfrm>
        </p:grpSpPr>
        <p:grpSp>
          <p:nvGrpSpPr>
            <p:cNvPr id="1145" name="Google Shape;1145;p38"/>
            <p:cNvGrpSpPr/>
            <p:nvPr/>
          </p:nvGrpSpPr>
          <p:grpSpPr>
            <a:xfrm>
              <a:off x="842656" y="1869788"/>
              <a:ext cx="1041861" cy="723512"/>
              <a:chOff x="1311950" y="2876549"/>
              <a:chExt cx="4529830" cy="3145704"/>
            </a:xfrm>
          </p:grpSpPr>
          <p:sp>
            <p:nvSpPr>
              <p:cNvPr id="1146" name="Google Shape;1146;p38"/>
              <p:cNvSpPr/>
              <p:nvPr/>
            </p:nvSpPr>
            <p:spPr>
              <a:xfrm>
                <a:off x="1401795" y="2876549"/>
                <a:ext cx="4350020" cy="2097457"/>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47" name="Google Shape;1147;p38"/>
              <p:cNvSpPr/>
              <p:nvPr/>
            </p:nvSpPr>
            <p:spPr>
              <a:xfrm>
                <a:off x="1311950" y="2966401"/>
                <a:ext cx="1483859" cy="2965936"/>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48" name="Google Shape;1148;p38"/>
              <p:cNvSpPr/>
              <p:nvPr/>
            </p:nvSpPr>
            <p:spPr>
              <a:xfrm>
                <a:off x="4357921" y="2966401"/>
                <a:ext cx="1483859" cy="2965942"/>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49" name="Google Shape;1149;p38"/>
              <p:cNvSpPr/>
              <p:nvPr/>
            </p:nvSpPr>
            <p:spPr>
              <a:xfrm>
                <a:off x="1401795" y="4538394"/>
                <a:ext cx="4350013" cy="1483859"/>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grpSp>
        <p:sp>
          <p:nvSpPr>
            <p:cNvPr id="1150" name="Google Shape;1150;p38"/>
            <p:cNvSpPr/>
            <p:nvPr/>
          </p:nvSpPr>
          <p:spPr>
            <a:xfrm>
              <a:off x="1758504" y="2431312"/>
              <a:ext cx="226800" cy="22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1151" name="Google Shape;1151;p38"/>
            <p:cNvSpPr/>
            <p:nvPr/>
          </p:nvSpPr>
          <p:spPr>
            <a:xfrm>
              <a:off x="1730169" y="2431312"/>
              <a:ext cx="226800" cy="226800"/>
            </a:xfrm>
            <a:prstGeom prst="ellipse">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800"/>
                <a:buFont typeface="Arial"/>
                <a:buNone/>
              </a:pPr>
              <a:r>
                <a:rPr lang="en" sz="800" b="0" i="0" u="none" strike="noStrike" cap="none" dirty="0">
                  <a:solidFill>
                    <a:srgbClr val="FFFFFF"/>
                  </a:solidFill>
                  <a:latin typeface="Denk One"/>
                  <a:ea typeface="Denk One"/>
                  <a:cs typeface="Denk One"/>
                  <a:sym typeface="Denk One"/>
                </a:rPr>
                <a:t>5</a:t>
              </a:r>
              <a:endParaRPr sz="800" b="0" i="0" u="none" strike="noStrike" cap="none" dirty="0">
                <a:solidFill>
                  <a:srgbClr val="000000"/>
                </a:solidFill>
                <a:latin typeface="Arial"/>
                <a:ea typeface="Arial"/>
                <a:cs typeface="Arial"/>
                <a:sym typeface="Arial"/>
              </a:endParaRPr>
            </a:p>
          </p:txBody>
        </p:sp>
      </p:grpSp>
      <p:grpSp>
        <p:nvGrpSpPr>
          <p:cNvPr id="1152" name="Google Shape;1152;p38"/>
          <p:cNvGrpSpPr/>
          <p:nvPr/>
        </p:nvGrpSpPr>
        <p:grpSpPr>
          <a:xfrm>
            <a:off x="8542019" y="4309113"/>
            <a:ext cx="1142648" cy="788324"/>
            <a:chOff x="842656" y="1869788"/>
            <a:chExt cx="1142648" cy="788324"/>
          </a:xfrm>
        </p:grpSpPr>
        <p:grpSp>
          <p:nvGrpSpPr>
            <p:cNvPr id="1153" name="Google Shape;1153;p38"/>
            <p:cNvGrpSpPr/>
            <p:nvPr/>
          </p:nvGrpSpPr>
          <p:grpSpPr>
            <a:xfrm>
              <a:off x="842656" y="1869788"/>
              <a:ext cx="1041861" cy="723512"/>
              <a:chOff x="1311950" y="2876549"/>
              <a:chExt cx="4529830" cy="3145704"/>
            </a:xfrm>
          </p:grpSpPr>
          <p:sp>
            <p:nvSpPr>
              <p:cNvPr id="1154" name="Google Shape;1154;p38"/>
              <p:cNvSpPr/>
              <p:nvPr/>
            </p:nvSpPr>
            <p:spPr>
              <a:xfrm>
                <a:off x="1401795" y="2876549"/>
                <a:ext cx="4350020" cy="2097457"/>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55" name="Google Shape;1155;p38"/>
              <p:cNvSpPr/>
              <p:nvPr/>
            </p:nvSpPr>
            <p:spPr>
              <a:xfrm>
                <a:off x="1311950" y="2966401"/>
                <a:ext cx="1483859" cy="2965936"/>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56" name="Google Shape;1156;p38"/>
              <p:cNvSpPr/>
              <p:nvPr/>
            </p:nvSpPr>
            <p:spPr>
              <a:xfrm>
                <a:off x="4357921" y="2966401"/>
                <a:ext cx="1483859" cy="2965942"/>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sp>
            <p:nvSpPr>
              <p:cNvPr id="1157" name="Google Shape;1157;p38"/>
              <p:cNvSpPr/>
              <p:nvPr/>
            </p:nvSpPr>
            <p:spPr>
              <a:xfrm>
                <a:off x="1401795" y="4538394"/>
                <a:ext cx="4350013" cy="1483859"/>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4F4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0" i="0" u="none" strike="noStrike" cap="none" dirty="0">
                  <a:solidFill>
                    <a:srgbClr val="FFFFFF"/>
                  </a:solidFill>
                  <a:latin typeface="Calibri"/>
                  <a:ea typeface="Calibri"/>
                  <a:cs typeface="Calibri"/>
                  <a:sym typeface="Calibri"/>
                </a:endParaRPr>
              </a:p>
            </p:txBody>
          </p:sp>
        </p:grpSp>
        <p:sp>
          <p:nvSpPr>
            <p:cNvPr id="1158" name="Google Shape;1158;p38"/>
            <p:cNvSpPr/>
            <p:nvPr/>
          </p:nvSpPr>
          <p:spPr>
            <a:xfrm>
              <a:off x="1758504" y="2431312"/>
              <a:ext cx="226800" cy="22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1159" name="Google Shape;1159;p38"/>
            <p:cNvSpPr/>
            <p:nvPr/>
          </p:nvSpPr>
          <p:spPr>
            <a:xfrm>
              <a:off x="1730169" y="2431312"/>
              <a:ext cx="226800" cy="226800"/>
            </a:xfrm>
            <a:prstGeom prst="ellipse">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dirty="0">
                  <a:solidFill>
                    <a:srgbClr val="FFFFFF"/>
                  </a:solidFill>
                  <a:latin typeface="Denk One"/>
                  <a:ea typeface="Denk One"/>
                  <a:cs typeface="Denk One"/>
                  <a:sym typeface="Denk One"/>
                </a:rPr>
                <a:t>6</a:t>
              </a:r>
              <a:endParaRPr sz="800" b="0" i="0" u="none" strike="noStrike" cap="none" dirty="0">
                <a:solidFill>
                  <a:srgbClr val="000000"/>
                </a:solidFill>
                <a:latin typeface="Arial"/>
                <a:ea typeface="Arial"/>
                <a:cs typeface="Arial"/>
                <a:sym typeface="Arial"/>
              </a:endParaRPr>
            </a:p>
          </p:txBody>
        </p:sp>
      </p:gr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1448" name="Google Shape;1448;p42"/>
          <p:cNvSpPr txBox="1">
            <a:spLocks noGrp="1"/>
          </p:cNvSpPr>
          <p:nvPr>
            <p:ph type="title"/>
          </p:nvPr>
        </p:nvSpPr>
        <p:spPr>
          <a:xfrm rot="-472690">
            <a:off x="959546" y="1490303"/>
            <a:ext cx="4885249" cy="1345188"/>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 dirty="0"/>
              <a:t>TAC Online</a:t>
            </a:r>
            <a:br>
              <a:rPr lang="en" dirty="0"/>
            </a:br>
            <a:r>
              <a:rPr lang="en" dirty="0"/>
              <a:t>Services</a:t>
            </a:r>
            <a:endParaRPr dirty="0"/>
          </a:p>
        </p:txBody>
      </p:sp>
      <p:sp>
        <p:nvSpPr>
          <p:cNvPr id="1460" name="Google Shape;1460;p42"/>
          <p:cNvSpPr txBox="1">
            <a:spLocks noGrp="1"/>
          </p:cNvSpPr>
          <p:nvPr>
            <p:ph type="body" idx="1"/>
          </p:nvPr>
        </p:nvSpPr>
        <p:spPr>
          <a:xfrm rot="-472699">
            <a:off x="1408917" y="2853452"/>
            <a:ext cx="3112097" cy="2834766"/>
          </a:xfrm>
          <a:prstGeom prst="rect">
            <a:avLst/>
          </a:prstGeom>
          <a:noFill/>
          <a:ln>
            <a:noFill/>
          </a:ln>
        </p:spPr>
        <p:txBody>
          <a:bodyPr spcFirstLastPara="1" wrap="square" lIns="121900" tIns="121900" rIns="121900" bIns="121900" anchor="t" anchorCtr="0">
            <a:noAutofit/>
          </a:bodyPr>
          <a:lstStyle/>
          <a:p>
            <a:pPr marL="285750" indent="-285750"/>
            <a:r>
              <a:rPr lang="en" dirty="0"/>
              <a:t>Search tax accounts</a:t>
            </a:r>
          </a:p>
          <a:p>
            <a:pPr marL="285750" indent="-285750"/>
            <a:r>
              <a:rPr lang="en" dirty="0"/>
              <a:t>Tax Statment</a:t>
            </a:r>
          </a:p>
          <a:p>
            <a:pPr marL="285750" indent="-285750"/>
            <a:r>
              <a:rPr lang="en" dirty="0"/>
              <a:t>Tax Recipts</a:t>
            </a:r>
          </a:p>
          <a:p>
            <a:pPr marL="285750" indent="-285750"/>
            <a:r>
              <a:rPr lang="en" dirty="0"/>
              <a:t>Online payment</a:t>
            </a:r>
          </a:p>
          <a:p>
            <a:pPr marL="285750" indent="-285750"/>
            <a:r>
              <a:rPr lang="en" dirty="0"/>
              <a:t>Find tax rates</a:t>
            </a:r>
          </a:p>
          <a:p>
            <a:pPr marL="285750" indent="-285750"/>
            <a:r>
              <a:rPr lang="en" dirty="0"/>
              <a:t>Tax Sales Info</a:t>
            </a:r>
          </a:p>
          <a:p>
            <a:pPr marL="285750" indent="-285750"/>
            <a:r>
              <a:rPr lang="en" dirty="0"/>
              <a:t>FAQ &amp; forms</a:t>
            </a:r>
          </a:p>
          <a:p>
            <a:pPr marL="285750" indent="-285750"/>
            <a:r>
              <a:rPr lang="en" dirty="0"/>
              <a:t>Social media as well!</a:t>
            </a:r>
          </a:p>
          <a:p>
            <a:pPr marL="0" lvl="0" indent="0" algn="l" rtl="0">
              <a:lnSpc>
                <a:spcPct val="115000"/>
              </a:lnSpc>
              <a:spcBef>
                <a:spcPts val="0"/>
              </a:spcBef>
              <a:spcAft>
                <a:spcPts val="0"/>
              </a:spcAft>
              <a:buSzPts val="1800"/>
              <a:buNone/>
            </a:pPr>
            <a:endParaRPr dirty="0"/>
          </a:p>
          <a:p>
            <a:pPr marL="0" lvl="0" indent="0" algn="l" rtl="0">
              <a:lnSpc>
                <a:spcPct val="115000"/>
              </a:lnSpc>
              <a:spcBef>
                <a:spcPts val="2100"/>
              </a:spcBef>
              <a:spcAft>
                <a:spcPts val="2100"/>
              </a:spcAft>
              <a:buSzPts val="1800"/>
              <a:buNone/>
            </a:pPr>
            <a:endParaRPr dirty="0"/>
          </a:p>
        </p:txBody>
      </p:sp>
      <p:grpSp>
        <p:nvGrpSpPr>
          <p:cNvPr id="2" name="Google Shape;1492;p45">
            <a:extLst>
              <a:ext uri="{FF2B5EF4-FFF2-40B4-BE49-F238E27FC236}">
                <a16:creationId xmlns:a16="http://schemas.microsoft.com/office/drawing/2014/main" id="{B6265E33-3385-C5AC-4520-9421971ED703}"/>
              </a:ext>
            </a:extLst>
          </p:cNvPr>
          <p:cNvGrpSpPr/>
          <p:nvPr/>
        </p:nvGrpSpPr>
        <p:grpSpPr>
          <a:xfrm>
            <a:off x="6929142" y="403970"/>
            <a:ext cx="4033535" cy="5908514"/>
            <a:chOff x="6953045" y="1252870"/>
            <a:chExt cx="3186600" cy="4559700"/>
          </a:xfrm>
        </p:grpSpPr>
        <p:sp>
          <p:nvSpPr>
            <p:cNvPr id="3" name="Google Shape;1493;p45">
              <a:extLst>
                <a:ext uri="{FF2B5EF4-FFF2-40B4-BE49-F238E27FC236}">
                  <a16:creationId xmlns:a16="http://schemas.microsoft.com/office/drawing/2014/main" id="{B924A283-0209-AC7C-D766-43CCB2674EA7}"/>
                </a:ext>
              </a:extLst>
            </p:cNvPr>
            <p:cNvSpPr/>
            <p:nvPr/>
          </p:nvSpPr>
          <p:spPr>
            <a:xfrm>
              <a:off x="6953045" y="1252870"/>
              <a:ext cx="3186600" cy="4559700"/>
            </a:xfrm>
            <a:prstGeom prst="roundRect">
              <a:avLst>
                <a:gd name="adj" fmla="val 4487"/>
              </a:avLst>
            </a:prstGeom>
            <a:solidFill>
              <a:srgbClr val="262626"/>
            </a:solidFill>
            <a:ln>
              <a:noFill/>
            </a:ln>
            <a:effectLst>
              <a:outerShdw blurRad="57150" dist="19050" dir="5400000" algn="bl" rotWithShape="0">
                <a:srgbClr val="000000">
                  <a:alpha val="49803"/>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4" name="Google Shape;1494;p45">
              <a:extLst>
                <a:ext uri="{FF2B5EF4-FFF2-40B4-BE49-F238E27FC236}">
                  <a16:creationId xmlns:a16="http://schemas.microsoft.com/office/drawing/2014/main" id="{2F3F31F2-CF34-FA7C-2D82-4A16F443B5C6}"/>
                </a:ext>
              </a:extLst>
            </p:cNvPr>
            <p:cNvSpPr/>
            <p:nvPr/>
          </p:nvSpPr>
          <p:spPr>
            <a:xfrm>
              <a:off x="8413309" y="5416847"/>
              <a:ext cx="216000" cy="216000"/>
            </a:xfrm>
            <a:prstGeom prst="ellipse">
              <a:avLst/>
            </a:prstGeom>
            <a:solidFill>
              <a:srgbClr val="171717"/>
            </a:solidFill>
            <a:ln>
              <a:noFill/>
            </a:ln>
          </p:spPr>
          <p:txBody>
            <a:bodyPr spcFirstLastPara="1" wrap="square" lIns="1200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5" name="Google Shape;1495;p45">
              <a:extLst>
                <a:ext uri="{FF2B5EF4-FFF2-40B4-BE49-F238E27FC236}">
                  <a16:creationId xmlns:a16="http://schemas.microsoft.com/office/drawing/2014/main" id="{D77D17DE-EECE-21F3-0756-BBAB2FBBEEDD}"/>
                </a:ext>
              </a:extLst>
            </p:cNvPr>
            <p:cNvSpPr/>
            <p:nvPr/>
          </p:nvSpPr>
          <p:spPr>
            <a:xfrm>
              <a:off x="9770818" y="1396453"/>
              <a:ext cx="97200" cy="972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pic>
        <p:nvPicPr>
          <p:cNvPr id="8" name="Picture 7">
            <a:extLst>
              <a:ext uri="{FF2B5EF4-FFF2-40B4-BE49-F238E27FC236}">
                <a16:creationId xmlns:a16="http://schemas.microsoft.com/office/drawing/2014/main" id="{02715C81-DDD0-3D39-FE8A-7AD1ED910D9A}"/>
              </a:ext>
            </a:extLst>
          </p:cNvPr>
          <p:cNvPicPr>
            <a:picLocks noChangeAspect="1"/>
          </p:cNvPicPr>
          <p:nvPr/>
        </p:nvPicPr>
        <p:blipFill>
          <a:blip r:embed="rId3"/>
          <a:stretch>
            <a:fillRect/>
          </a:stretch>
        </p:blipFill>
        <p:spPr>
          <a:xfrm>
            <a:off x="7114387" y="905437"/>
            <a:ext cx="3715994" cy="4590385"/>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6" name="Google Shape;1466;p43"/>
          <p:cNvSpPr txBox="1">
            <a:spLocks noGrp="1"/>
          </p:cNvSpPr>
          <p:nvPr>
            <p:ph type="body" idx="1"/>
          </p:nvPr>
        </p:nvSpPr>
        <p:spPr>
          <a:xfrm>
            <a:off x="7358775" y="2077459"/>
            <a:ext cx="4024572" cy="4221371"/>
          </a:xfrm>
          <a:prstGeom prst="rect">
            <a:avLst/>
          </a:prstGeom>
          <a:noFill/>
          <a:ln>
            <a:noFill/>
          </a:ln>
        </p:spPr>
        <p:txBody>
          <a:bodyPr spcFirstLastPara="1" wrap="square" lIns="121900" tIns="121900" rIns="121900" bIns="121900" anchor="t" anchorCtr="0">
            <a:noAutofit/>
          </a:bodyPr>
          <a:lstStyle/>
          <a:p>
            <a:pPr marL="285750" indent="-285750">
              <a:spcAft>
                <a:spcPts val="2100"/>
              </a:spcAft>
            </a:pPr>
            <a:r>
              <a:rPr lang="en" dirty="0"/>
              <a:t>Provides tax sale FAQ</a:t>
            </a:r>
          </a:p>
          <a:p>
            <a:pPr marL="285750" indent="-285750">
              <a:spcAft>
                <a:spcPts val="2100"/>
              </a:spcAft>
            </a:pPr>
            <a:r>
              <a:rPr lang="en" dirty="0"/>
              <a:t>Tax Sale Map</a:t>
            </a:r>
          </a:p>
          <a:p>
            <a:pPr marL="285750" indent="-285750">
              <a:spcAft>
                <a:spcPts val="2100"/>
              </a:spcAft>
            </a:pPr>
            <a:r>
              <a:rPr lang="en" dirty="0"/>
              <a:t>Tax Resale</a:t>
            </a:r>
          </a:p>
          <a:p>
            <a:pPr marL="285750" indent="-285750">
              <a:spcAft>
                <a:spcPts val="2100"/>
              </a:spcAft>
            </a:pPr>
            <a:r>
              <a:rPr lang="en-US" dirty="0"/>
              <a:t>Texas Communities Group assists in dealing with abandoned, dilapidated and problem properties</a:t>
            </a:r>
          </a:p>
          <a:p>
            <a:pPr marL="742950" lvl="1" indent="-285750">
              <a:spcAft>
                <a:spcPts val="2100"/>
              </a:spcAft>
            </a:pPr>
            <a:endParaRPr lang="en" dirty="0"/>
          </a:p>
        </p:txBody>
      </p:sp>
      <p:grpSp>
        <p:nvGrpSpPr>
          <p:cNvPr id="2" name="Google Shape;1449;p42">
            <a:extLst>
              <a:ext uri="{FF2B5EF4-FFF2-40B4-BE49-F238E27FC236}">
                <a16:creationId xmlns:a16="http://schemas.microsoft.com/office/drawing/2014/main" id="{11CFA5EC-038B-39B9-AA78-04A6F19D046B}"/>
              </a:ext>
            </a:extLst>
          </p:cNvPr>
          <p:cNvGrpSpPr/>
          <p:nvPr/>
        </p:nvGrpSpPr>
        <p:grpSpPr>
          <a:xfrm>
            <a:off x="118462" y="1987975"/>
            <a:ext cx="6244631" cy="4748727"/>
            <a:chOff x="1295331" y="1868507"/>
            <a:chExt cx="4365503" cy="3647530"/>
          </a:xfrm>
        </p:grpSpPr>
        <p:grpSp>
          <p:nvGrpSpPr>
            <p:cNvPr id="3" name="Google Shape;1450;p42">
              <a:extLst>
                <a:ext uri="{FF2B5EF4-FFF2-40B4-BE49-F238E27FC236}">
                  <a16:creationId xmlns:a16="http://schemas.microsoft.com/office/drawing/2014/main" id="{0DB10A7B-497B-64D9-D7C9-0A2EC7CB9BA5}"/>
                </a:ext>
              </a:extLst>
            </p:cNvPr>
            <p:cNvGrpSpPr/>
            <p:nvPr/>
          </p:nvGrpSpPr>
          <p:grpSpPr>
            <a:xfrm>
              <a:off x="1295331" y="1868507"/>
              <a:ext cx="4365503" cy="3647530"/>
              <a:chOff x="6679223" y="1947864"/>
              <a:chExt cx="3956410" cy="3325308"/>
            </a:xfrm>
          </p:grpSpPr>
          <p:grpSp>
            <p:nvGrpSpPr>
              <p:cNvPr id="5" name="Google Shape;1451;p42">
                <a:extLst>
                  <a:ext uri="{FF2B5EF4-FFF2-40B4-BE49-F238E27FC236}">
                    <a16:creationId xmlns:a16="http://schemas.microsoft.com/office/drawing/2014/main" id="{05227FB1-0603-119D-401C-D5C360E2DA25}"/>
                  </a:ext>
                </a:extLst>
              </p:cNvPr>
              <p:cNvGrpSpPr/>
              <p:nvPr/>
            </p:nvGrpSpPr>
            <p:grpSpPr>
              <a:xfrm>
                <a:off x="7996402" y="4725653"/>
                <a:ext cx="1328920" cy="547519"/>
                <a:chOff x="7059929" y="5060917"/>
                <a:chExt cx="1328920" cy="547519"/>
              </a:xfrm>
            </p:grpSpPr>
            <p:sp>
              <p:nvSpPr>
                <p:cNvPr id="9" name="Google Shape;1452;p42">
                  <a:extLst>
                    <a:ext uri="{FF2B5EF4-FFF2-40B4-BE49-F238E27FC236}">
                      <a16:creationId xmlns:a16="http://schemas.microsoft.com/office/drawing/2014/main" id="{7FECE214-0E19-34F1-8653-46247A3C374B}"/>
                    </a:ext>
                  </a:extLst>
                </p:cNvPr>
                <p:cNvSpPr/>
                <p:nvPr/>
              </p:nvSpPr>
              <p:spPr>
                <a:xfrm rot="10800000">
                  <a:off x="7059929" y="5578436"/>
                  <a:ext cx="1322100" cy="30000"/>
                </a:xfrm>
                <a:prstGeom prst="trapezoid">
                  <a:avLst>
                    <a:gd name="adj" fmla="val 142327"/>
                  </a:avLst>
                </a:prstGeom>
                <a:solidFill>
                  <a:srgbClr val="707887"/>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10" name="Google Shape;1453;p42">
                  <a:extLst>
                    <a:ext uri="{FF2B5EF4-FFF2-40B4-BE49-F238E27FC236}">
                      <a16:creationId xmlns:a16="http://schemas.microsoft.com/office/drawing/2014/main" id="{A9543532-7E55-3EAE-8961-4AD711D4DE7B}"/>
                    </a:ext>
                  </a:extLst>
                </p:cNvPr>
                <p:cNvSpPr/>
                <p:nvPr/>
              </p:nvSpPr>
              <p:spPr>
                <a:xfrm>
                  <a:off x="7187465" y="5060917"/>
                  <a:ext cx="1067100" cy="428400"/>
                </a:xfrm>
                <a:prstGeom prst="trapezoid">
                  <a:avLst>
                    <a:gd name="adj" fmla="val 15083"/>
                  </a:avLst>
                </a:prstGeom>
                <a:solidFill>
                  <a:srgbClr val="D8D8D8"/>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11" name="Google Shape;1454;p42">
                  <a:extLst>
                    <a:ext uri="{FF2B5EF4-FFF2-40B4-BE49-F238E27FC236}">
                      <a16:creationId xmlns:a16="http://schemas.microsoft.com/office/drawing/2014/main" id="{D620B498-62DE-AF24-8305-4A73BB0B7071}"/>
                    </a:ext>
                  </a:extLst>
                </p:cNvPr>
                <p:cNvSpPr/>
                <p:nvPr/>
              </p:nvSpPr>
              <p:spPr>
                <a:xfrm>
                  <a:off x="7066749" y="5488243"/>
                  <a:ext cx="1322100" cy="93600"/>
                </a:xfrm>
                <a:prstGeom prst="trapezoid">
                  <a:avLst>
                    <a:gd name="adj" fmla="val 142327"/>
                  </a:avLst>
                </a:prstGeom>
                <a:solidFill>
                  <a:srgbClr val="FFFFFF"/>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grpSp>
            <p:nvGrpSpPr>
              <p:cNvPr id="6" name="Google Shape;1455;p42">
                <a:extLst>
                  <a:ext uri="{FF2B5EF4-FFF2-40B4-BE49-F238E27FC236}">
                    <a16:creationId xmlns:a16="http://schemas.microsoft.com/office/drawing/2014/main" id="{9D3EB2FE-E32C-101B-D8D5-67D01F70B216}"/>
                  </a:ext>
                </a:extLst>
              </p:cNvPr>
              <p:cNvGrpSpPr/>
              <p:nvPr/>
            </p:nvGrpSpPr>
            <p:grpSpPr>
              <a:xfrm>
                <a:off x="6679223" y="1947864"/>
                <a:ext cx="3956410" cy="2777787"/>
                <a:chOff x="5742750" y="2283128"/>
                <a:chExt cx="3956410" cy="2777787"/>
              </a:xfrm>
            </p:grpSpPr>
            <p:sp>
              <p:nvSpPr>
                <p:cNvPr id="7" name="Google Shape;1456;p42">
                  <a:extLst>
                    <a:ext uri="{FF2B5EF4-FFF2-40B4-BE49-F238E27FC236}">
                      <a16:creationId xmlns:a16="http://schemas.microsoft.com/office/drawing/2014/main" id="{5BE38C7B-098A-24F9-DF0D-DC68DC9E4D94}"/>
                    </a:ext>
                  </a:extLst>
                </p:cNvPr>
                <p:cNvSpPr/>
                <p:nvPr/>
              </p:nvSpPr>
              <p:spPr>
                <a:xfrm>
                  <a:off x="5742760" y="2283128"/>
                  <a:ext cx="3956400" cy="2777700"/>
                </a:xfrm>
                <a:prstGeom prst="roundRect">
                  <a:avLst>
                    <a:gd name="adj" fmla="val 3377"/>
                  </a:avLst>
                </a:prstGeom>
                <a:solidFill>
                  <a:srgbClr val="262626"/>
                </a:solidFill>
                <a:ln w="12700" cap="flat" cmpd="sng">
                  <a:solidFill>
                    <a:srgbClr val="393536"/>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8" name="Google Shape;1457;p42">
                  <a:extLst>
                    <a:ext uri="{FF2B5EF4-FFF2-40B4-BE49-F238E27FC236}">
                      <a16:creationId xmlns:a16="http://schemas.microsoft.com/office/drawing/2014/main" id="{02AAD77A-0F73-C5BC-B6CE-F36FEE7D5286}"/>
                    </a:ext>
                  </a:extLst>
                </p:cNvPr>
                <p:cNvSpPr/>
                <p:nvPr/>
              </p:nvSpPr>
              <p:spPr>
                <a:xfrm rot="10800000">
                  <a:off x="5742750" y="4752515"/>
                  <a:ext cx="3956400" cy="308400"/>
                </a:xfrm>
                <a:prstGeom prst="round2SameRect">
                  <a:avLst>
                    <a:gd name="adj1" fmla="val 19571"/>
                    <a:gd name="adj2" fmla="val 0"/>
                  </a:avLst>
                </a:prstGeom>
                <a:solidFill>
                  <a:srgbClr val="FFFFFF"/>
                </a:solidFill>
                <a:ln w="12700" cap="flat" cmpd="sng">
                  <a:solidFill>
                    <a:srgbClr val="C6CFD6"/>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grpSp>
        <p:sp>
          <p:nvSpPr>
            <p:cNvPr id="4" name="Google Shape;1458;p42">
              <a:extLst>
                <a:ext uri="{FF2B5EF4-FFF2-40B4-BE49-F238E27FC236}">
                  <a16:creationId xmlns:a16="http://schemas.microsoft.com/office/drawing/2014/main" id="{B4971F75-D565-9CE4-D64A-A26A3D72FF7A}"/>
                </a:ext>
              </a:extLst>
            </p:cNvPr>
            <p:cNvSpPr/>
            <p:nvPr/>
          </p:nvSpPr>
          <p:spPr>
            <a:xfrm>
              <a:off x="3370018" y="1929853"/>
              <a:ext cx="108000" cy="108000"/>
            </a:xfrm>
            <a:prstGeom prst="ellipse">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sp>
        <p:nvSpPr>
          <p:cNvPr id="16" name="Google Shape;857;p27">
            <a:extLst>
              <a:ext uri="{FF2B5EF4-FFF2-40B4-BE49-F238E27FC236}">
                <a16:creationId xmlns:a16="http://schemas.microsoft.com/office/drawing/2014/main" id="{CACE3FD0-766C-6C03-1707-B664A11EC0C9}"/>
              </a:ext>
            </a:extLst>
          </p:cNvPr>
          <p:cNvSpPr txBox="1">
            <a:spLocks/>
          </p:cNvSpPr>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Aldrich"/>
              <a:buNone/>
              <a:defRPr sz="4000" b="1" i="0" u="none" strike="noStrike" cap="none">
                <a:solidFill>
                  <a:schemeClr val="accent2"/>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buSzPts val="12000"/>
            </a:pPr>
            <a:endParaRPr lang="en" sz="12000" dirty="0"/>
          </a:p>
        </p:txBody>
      </p:sp>
      <p:sp>
        <p:nvSpPr>
          <p:cNvPr id="17" name="Google Shape;859;p27">
            <a:extLst>
              <a:ext uri="{FF2B5EF4-FFF2-40B4-BE49-F238E27FC236}">
                <a16:creationId xmlns:a16="http://schemas.microsoft.com/office/drawing/2014/main" id="{FBB12ADA-A8A6-7571-9B3C-A1B9D79FFCC2}"/>
              </a:ext>
            </a:extLst>
          </p:cNvPr>
          <p:cNvSpPr txBox="1">
            <a:spLocks/>
          </p:cNvSpPr>
          <p:nvPr/>
        </p:nvSpPr>
        <p:spPr>
          <a:xfrm>
            <a:off x="1585567" y="540594"/>
            <a:ext cx="8753386"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indent="0">
              <a:buClr>
                <a:schemeClr val="dk1"/>
              </a:buClr>
              <a:buSzPts val="4000"/>
              <a:buFont typeface="Aldrich"/>
              <a:buNone/>
              <a:defRPr sz="4000" b="1">
                <a:solidFill>
                  <a:schemeClr val="accent2"/>
                </a:solidFill>
                <a:latin typeface="Denk One"/>
                <a:ea typeface="Denk One"/>
                <a:cs typeface="Denk One"/>
                <a:sym typeface="Denk One"/>
              </a:defRPr>
            </a:lvl1pPr>
            <a:lvl2pPr>
              <a:buClr>
                <a:schemeClr val="dk1"/>
              </a:buClr>
              <a:buSzPts val="4000"/>
              <a:buFont typeface="Abril Fatface"/>
              <a:buNone/>
              <a:defRPr sz="4000" b="1">
                <a:solidFill>
                  <a:schemeClr val="dk1"/>
                </a:solidFill>
                <a:latin typeface="Abril Fatface"/>
                <a:ea typeface="Abril Fatface"/>
                <a:cs typeface="Abril Fatface"/>
                <a:sym typeface="Abril Fatface"/>
              </a:defRPr>
            </a:lvl2pPr>
            <a:lvl3pPr>
              <a:buClr>
                <a:schemeClr val="dk1"/>
              </a:buClr>
              <a:buSzPts val="4000"/>
              <a:buFont typeface="Abril Fatface"/>
              <a:buNone/>
              <a:defRPr sz="4000" b="1">
                <a:solidFill>
                  <a:schemeClr val="dk1"/>
                </a:solidFill>
                <a:latin typeface="Abril Fatface"/>
                <a:ea typeface="Abril Fatface"/>
                <a:cs typeface="Abril Fatface"/>
                <a:sym typeface="Abril Fatface"/>
              </a:defRPr>
            </a:lvl3pPr>
            <a:lvl4pPr>
              <a:buClr>
                <a:schemeClr val="dk1"/>
              </a:buClr>
              <a:buSzPts val="4000"/>
              <a:buFont typeface="Abril Fatface"/>
              <a:buNone/>
              <a:defRPr sz="4000" b="1">
                <a:solidFill>
                  <a:schemeClr val="dk1"/>
                </a:solidFill>
                <a:latin typeface="Abril Fatface"/>
                <a:ea typeface="Abril Fatface"/>
                <a:cs typeface="Abril Fatface"/>
                <a:sym typeface="Abril Fatface"/>
              </a:defRPr>
            </a:lvl4pPr>
            <a:lvl5pPr>
              <a:buClr>
                <a:schemeClr val="dk1"/>
              </a:buClr>
              <a:buSzPts val="4000"/>
              <a:buFont typeface="Abril Fatface"/>
              <a:buNone/>
              <a:defRPr sz="4000" b="1">
                <a:solidFill>
                  <a:schemeClr val="dk1"/>
                </a:solidFill>
                <a:latin typeface="Abril Fatface"/>
                <a:ea typeface="Abril Fatface"/>
                <a:cs typeface="Abril Fatface"/>
                <a:sym typeface="Abril Fatface"/>
              </a:defRPr>
            </a:lvl5pPr>
            <a:lvl6pPr>
              <a:buClr>
                <a:schemeClr val="dk1"/>
              </a:buClr>
              <a:buSzPts val="4000"/>
              <a:buFont typeface="Abril Fatface"/>
              <a:buNone/>
              <a:defRPr sz="4000" b="1">
                <a:solidFill>
                  <a:schemeClr val="dk1"/>
                </a:solidFill>
                <a:latin typeface="Abril Fatface"/>
                <a:ea typeface="Abril Fatface"/>
                <a:cs typeface="Abril Fatface"/>
                <a:sym typeface="Abril Fatface"/>
              </a:defRPr>
            </a:lvl6pPr>
            <a:lvl7pPr>
              <a:buClr>
                <a:schemeClr val="dk1"/>
              </a:buClr>
              <a:buSzPts val="4000"/>
              <a:buFont typeface="Abril Fatface"/>
              <a:buNone/>
              <a:defRPr sz="4000" b="1">
                <a:solidFill>
                  <a:schemeClr val="dk1"/>
                </a:solidFill>
                <a:latin typeface="Abril Fatface"/>
                <a:ea typeface="Abril Fatface"/>
                <a:cs typeface="Abril Fatface"/>
                <a:sym typeface="Abril Fatface"/>
              </a:defRPr>
            </a:lvl7pPr>
            <a:lvl8pPr>
              <a:buClr>
                <a:schemeClr val="dk1"/>
              </a:buClr>
              <a:buSzPts val="4000"/>
              <a:buFont typeface="Abril Fatface"/>
              <a:buNone/>
              <a:defRPr sz="4000" b="1">
                <a:solidFill>
                  <a:schemeClr val="dk1"/>
                </a:solidFill>
                <a:latin typeface="Abril Fatface"/>
                <a:ea typeface="Abril Fatface"/>
                <a:cs typeface="Abril Fatface"/>
                <a:sym typeface="Abril Fatface"/>
              </a:defRPr>
            </a:lvl8pPr>
            <a:lvl9pPr>
              <a:buClr>
                <a:schemeClr val="dk1"/>
              </a:buClr>
              <a:buSzPts val="4000"/>
              <a:buFont typeface="Abril Fatface"/>
              <a:buNone/>
              <a:defRPr sz="4000" b="1">
                <a:solidFill>
                  <a:schemeClr val="dk1"/>
                </a:solidFill>
                <a:latin typeface="Abril Fatface"/>
                <a:ea typeface="Abril Fatface"/>
                <a:cs typeface="Abril Fatface"/>
                <a:sym typeface="Abril Fatface"/>
              </a:defRPr>
            </a:lvl9pPr>
          </a:lstStyle>
          <a:p>
            <a:r>
              <a:rPr lang="en" dirty="0"/>
              <a:t>Perdue Brandon Tax Foreclosure Sale</a:t>
            </a:r>
            <a:endParaRPr lang="en-US" dirty="0"/>
          </a:p>
        </p:txBody>
      </p:sp>
      <p:pic>
        <p:nvPicPr>
          <p:cNvPr id="13" name="Picture 12">
            <a:extLst>
              <a:ext uri="{FF2B5EF4-FFF2-40B4-BE49-F238E27FC236}">
                <a16:creationId xmlns:a16="http://schemas.microsoft.com/office/drawing/2014/main" id="{97E52F9B-C15B-D7DE-FE15-2AF15FC81C5E}"/>
              </a:ext>
            </a:extLst>
          </p:cNvPr>
          <p:cNvPicPr>
            <a:picLocks noChangeAspect="1"/>
          </p:cNvPicPr>
          <p:nvPr/>
        </p:nvPicPr>
        <p:blipFill>
          <a:blip r:embed="rId3"/>
          <a:stretch>
            <a:fillRect/>
          </a:stretch>
        </p:blipFill>
        <p:spPr>
          <a:xfrm>
            <a:off x="192777" y="2077459"/>
            <a:ext cx="6096000" cy="3419475"/>
          </a:xfrm>
          <a:prstGeom prst="rect">
            <a:avLst/>
          </a:prstGeom>
        </p:spPr>
      </p:pic>
    </p:spTree>
    <p:extLst>
      <p:ext uri="{BB962C8B-B14F-4D97-AF65-F5344CB8AC3E}">
        <p14:creationId xmlns:p14="http://schemas.microsoft.com/office/powerpoint/2010/main" val="379654926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0F16-A218-B140-8364-C2A5DD6D5BDC}"/>
              </a:ext>
            </a:extLst>
          </p:cNvPr>
          <p:cNvSpPr>
            <a:spLocks noGrp="1"/>
          </p:cNvSpPr>
          <p:nvPr>
            <p:ph type="title"/>
          </p:nvPr>
        </p:nvSpPr>
        <p:spPr>
          <a:xfrm>
            <a:off x="4938168" y="1848869"/>
            <a:ext cx="6836400" cy="1166700"/>
          </a:xfrm>
        </p:spPr>
        <p:txBody>
          <a:bodyPr wrap="square" anchor="t">
            <a:normAutofit/>
          </a:bodyPr>
          <a:lstStyle/>
          <a:p>
            <a:pPr>
              <a:lnSpc>
                <a:spcPct val="90000"/>
              </a:lnSpc>
            </a:pPr>
            <a:r>
              <a:rPr lang="en-US" sz="6500" dirty="0"/>
              <a:t>Online Tax Sales</a:t>
            </a:r>
          </a:p>
        </p:txBody>
      </p:sp>
      <p:sp>
        <p:nvSpPr>
          <p:cNvPr id="3" name="Text Placeholder 2">
            <a:extLst>
              <a:ext uri="{FF2B5EF4-FFF2-40B4-BE49-F238E27FC236}">
                <a16:creationId xmlns:a16="http://schemas.microsoft.com/office/drawing/2014/main" id="{7259BEA1-4C18-FD4B-317B-3AD4407DCB1A}"/>
              </a:ext>
            </a:extLst>
          </p:cNvPr>
          <p:cNvSpPr>
            <a:spLocks noGrp="1"/>
          </p:cNvSpPr>
          <p:nvPr>
            <p:ph type="body" idx="1"/>
          </p:nvPr>
        </p:nvSpPr>
        <p:spPr>
          <a:xfrm>
            <a:off x="6363846" y="3499039"/>
            <a:ext cx="4294322" cy="1622988"/>
          </a:xfrm>
        </p:spPr>
        <p:txBody>
          <a:bodyPr wrap="square" anchor="t">
            <a:normAutofit/>
          </a:bodyPr>
          <a:lstStyle/>
          <a:p>
            <a:pPr marL="0" marR="0" indent="0" algn="l">
              <a:spcBef>
                <a:spcPts val="0"/>
              </a:spcBef>
              <a:spcAft>
                <a:spcPts val="800"/>
              </a:spcAft>
              <a:buNone/>
            </a:pPr>
            <a:r>
              <a:rPr lang="en-US" sz="2400" u="sng" kern="100" dirty="0">
                <a:effectLst/>
                <a:latin typeface="Roboto Light" panose="02000000000000000000" pitchFamily="2" charset="0"/>
                <a:ea typeface="Roboto Light" panose="02000000000000000000" pitchFamily="2" charset="0"/>
                <a:cs typeface="Roboto Light" panose="02000000000000000000" pitchFamily="2" charset="0"/>
              </a:rPr>
              <a:t>Authority for Online Tax Sales</a:t>
            </a:r>
            <a:endParaRPr lang="en-US" sz="2400" u="sng" kern="100"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lgn="l">
              <a:spcAft>
                <a:spcPts val="800"/>
              </a:spcAft>
            </a:pPr>
            <a:r>
              <a:rPr lang="en-US" kern="100" dirty="0">
                <a:effectLst/>
                <a:latin typeface="Roboto Light" panose="02000000000000000000" pitchFamily="2" charset="0"/>
                <a:ea typeface="Roboto Light" panose="02000000000000000000" pitchFamily="2" charset="0"/>
                <a:cs typeface="Roboto Light" panose="02000000000000000000" pitchFamily="2" charset="0"/>
              </a:rPr>
              <a:t>Rules for online tax sales</a:t>
            </a:r>
          </a:p>
          <a:p>
            <a:pPr marL="285750" indent="-285750" algn="l">
              <a:spcAft>
                <a:spcPts val="800"/>
              </a:spcAft>
            </a:pPr>
            <a:r>
              <a:rPr lang="en-US" kern="100" dirty="0">
                <a:effectLst/>
                <a:latin typeface="Roboto Light" panose="02000000000000000000" pitchFamily="2" charset="0"/>
                <a:ea typeface="Roboto Light" panose="02000000000000000000" pitchFamily="2" charset="0"/>
                <a:cs typeface="Roboto Light" panose="02000000000000000000" pitchFamily="2" charset="0"/>
              </a:rPr>
              <a:t>Are online tax sales required?</a:t>
            </a:r>
          </a:p>
          <a:p>
            <a:endParaRPr lang="en-US" dirty="0"/>
          </a:p>
        </p:txBody>
      </p:sp>
    </p:spTree>
    <p:extLst>
      <p:ext uri="{BB962C8B-B14F-4D97-AF65-F5344CB8AC3E}">
        <p14:creationId xmlns:p14="http://schemas.microsoft.com/office/powerpoint/2010/main" val="423356746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CB27-9328-1DEE-5B12-27E9E97AD430}"/>
              </a:ext>
            </a:extLst>
          </p:cNvPr>
          <p:cNvSpPr>
            <a:spLocks noGrp="1"/>
          </p:cNvSpPr>
          <p:nvPr>
            <p:ph type="title"/>
          </p:nvPr>
        </p:nvSpPr>
        <p:spPr/>
        <p:txBody>
          <a:bodyPr/>
          <a:lstStyle/>
          <a:p>
            <a:r>
              <a:rPr lang="en-US" dirty="0"/>
              <a:t>Online Tax Sales</a:t>
            </a:r>
          </a:p>
        </p:txBody>
      </p:sp>
      <p:sp>
        <p:nvSpPr>
          <p:cNvPr id="3" name="Text Placeholder 2">
            <a:extLst>
              <a:ext uri="{FF2B5EF4-FFF2-40B4-BE49-F238E27FC236}">
                <a16:creationId xmlns:a16="http://schemas.microsoft.com/office/drawing/2014/main" id="{427508D3-729E-A7C0-D382-F381606FDB7D}"/>
              </a:ext>
            </a:extLst>
          </p:cNvPr>
          <p:cNvSpPr>
            <a:spLocks noGrp="1"/>
          </p:cNvSpPr>
          <p:nvPr>
            <p:ph type="body" idx="1"/>
          </p:nvPr>
        </p:nvSpPr>
        <p:spPr>
          <a:xfrm>
            <a:off x="7358700" y="2146475"/>
            <a:ext cx="3945600" cy="3106800"/>
          </a:xfrm>
        </p:spPr>
        <p:txBody>
          <a:bodyPr/>
          <a:lstStyle/>
          <a:p>
            <a:pPr marL="0" marR="0" indent="0">
              <a:lnSpc>
                <a:spcPct val="107000"/>
              </a:lnSpc>
              <a:spcBef>
                <a:spcPts val="0"/>
              </a:spcBef>
              <a:spcAft>
                <a:spcPts val="800"/>
              </a:spcAft>
              <a:buNone/>
            </a:pPr>
            <a:r>
              <a:rPr lang="en-US" sz="2400" u="sng" kern="100" dirty="0">
                <a:effectLst/>
                <a:latin typeface="Roboto Light" panose="02000000000000000000" pitchFamily="2" charset="0"/>
                <a:ea typeface="Roboto Light" panose="02000000000000000000" pitchFamily="2" charset="0"/>
                <a:cs typeface="Roboto Light" panose="02000000000000000000" pitchFamily="2" charset="0"/>
              </a:rPr>
              <a:t>The Online Auction Service Provider (OASP)</a:t>
            </a:r>
          </a:p>
          <a:p>
            <a:pPr marL="285750" indent="-285750">
              <a:lnSpc>
                <a:spcPct val="107000"/>
              </a:lnSpc>
              <a:spcAft>
                <a:spcPts val="800"/>
              </a:spcAft>
            </a:pPr>
            <a:r>
              <a:rPr lang="en-US" sz="1800" kern="100" dirty="0">
                <a:effectLst/>
                <a:latin typeface="Roboto Light" panose="02000000000000000000" pitchFamily="2" charset="0"/>
                <a:ea typeface="Roboto Light" panose="02000000000000000000" pitchFamily="2" charset="0"/>
                <a:cs typeface="Roboto Light" panose="02000000000000000000" pitchFamily="2" charset="0"/>
              </a:rPr>
              <a:t>Authority to contract with an OASP</a:t>
            </a:r>
          </a:p>
          <a:p>
            <a:pPr marL="285750" indent="-285750">
              <a:lnSpc>
                <a:spcPct val="107000"/>
              </a:lnSpc>
              <a:spcAft>
                <a:spcPts val="800"/>
              </a:spcAft>
            </a:pPr>
            <a:r>
              <a:rPr lang="en-US" sz="1800" kern="100" dirty="0">
                <a:effectLst/>
                <a:latin typeface="Roboto Light" panose="02000000000000000000" pitchFamily="2" charset="0"/>
                <a:ea typeface="Roboto Light" panose="02000000000000000000" pitchFamily="2" charset="0"/>
                <a:cs typeface="Roboto Light" panose="02000000000000000000" pitchFamily="2" charset="0"/>
              </a:rPr>
              <a:t>Selecting an OASP</a:t>
            </a:r>
          </a:p>
          <a:p>
            <a:pPr marL="285750" indent="-285750">
              <a:lnSpc>
                <a:spcPct val="107000"/>
              </a:lnSpc>
              <a:spcAft>
                <a:spcPts val="800"/>
              </a:spcAft>
            </a:pPr>
            <a:r>
              <a:rPr lang="en-US" sz="1800" kern="100" dirty="0">
                <a:effectLst/>
                <a:latin typeface="Roboto Light" panose="02000000000000000000" pitchFamily="2" charset="0"/>
                <a:ea typeface="Roboto Light" panose="02000000000000000000" pitchFamily="2" charset="0"/>
                <a:cs typeface="Roboto Light" panose="02000000000000000000" pitchFamily="2" charset="0"/>
              </a:rPr>
              <a:t>How are OASP paid?</a:t>
            </a:r>
          </a:p>
          <a:p>
            <a:endParaRPr lang="en-US" dirty="0"/>
          </a:p>
        </p:txBody>
      </p:sp>
    </p:spTree>
    <p:extLst>
      <p:ext uri="{BB962C8B-B14F-4D97-AF65-F5344CB8AC3E}">
        <p14:creationId xmlns:p14="http://schemas.microsoft.com/office/powerpoint/2010/main" val="168691964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6"/>
          <p:cNvSpPr/>
          <p:nvPr/>
        </p:nvSpPr>
        <p:spPr>
          <a:xfrm>
            <a:off x="68484" y="380953"/>
            <a:ext cx="12054459" cy="6084139"/>
          </a:xfrm>
          <a:custGeom>
            <a:avLst/>
            <a:gdLst/>
            <a:ahLst/>
            <a:cxnLst/>
            <a:rect l="l" t="t" r="r" b="b"/>
            <a:pathLst>
              <a:path w="12054459" h="6084139" extrusionOk="0">
                <a:moveTo>
                  <a:pt x="0" y="757188"/>
                </a:moveTo>
                <a:cubicBezTo>
                  <a:pt x="400431" y="923209"/>
                  <a:pt x="887063" y="860249"/>
                  <a:pt x="1231964" y="597644"/>
                </a:cubicBezTo>
                <a:cubicBezTo>
                  <a:pt x="1398175" y="471152"/>
                  <a:pt x="1531906" y="217311"/>
                  <a:pt x="1386935" y="66911"/>
                </a:cubicBezTo>
                <a:cubicBezTo>
                  <a:pt x="1286351" y="-37483"/>
                  <a:pt x="1100042" y="-11956"/>
                  <a:pt x="996887" y="89867"/>
                </a:cubicBezTo>
                <a:cubicBezTo>
                  <a:pt x="893731" y="191689"/>
                  <a:pt x="859155" y="344756"/>
                  <a:pt x="854964" y="489631"/>
                </a:cubicBezTo>
                <a:cubicBezTo>
                  <a:pt x="841153" y="968643"/>
                  <a:pt x="1134809" y="1442512"/>
                  <a:pt x="1569815" y="1643299"/>
                </a:cubicBezTo>
                <a:cubicBezTo>
                  <a:pt x="2004822" y="1844086"/>
                  <a:pt x="2556034" y="1760266"/>
                  <a:pt x="2911602" y="1439083"/>
                </a:cubicBezTo>
                <a:cubicBezTo>
                  <a:pt x="3039713" y="1323450"/>
                  <a:pt x="3146584" y="1170954"/>
                  <a:pt x="3159252" y="998837"/>
                </a:cubicBezTo>
                <a:cubicBezTo>
                  <a:pt x="3171920" y="826721"/>
                  <a:pt x="3064669" y="639364"/>
                  <a:pt x="2895410" y="605550"/>
                </a:cubicBezTo>
                <a:cubicBezTo>
                  <a:pt x="2658237" y="558116"/>
                  <a:pt x="2467737" y="810528"/>
                  <a:pt x="2408492" y="1044938"/>
                </a:cubicBezTo>
                <a:cubicBezTo>
                  <a:pt x="2274951" y="1573290"/>
                  <a:pt x="2496598" y="2173175"/>
                  <a:pt x="2941606" y="2487690"/>
                </a:cubicBezTo>
                <a:cubicBezTo>
                  <a:pt x="3386614" y="2802206"/>
                  <a:pt x="4026122" y="2811064"/>
                  <a:pt x="4479608" y="2508836"/>
                </a:cubicBezTo>
                <a:cubicBezTo>
                  <a:pt x="4632770" y="2406823"/>
                  <a:pt x="4770216" y="2263758"/>
                  <a:pt x="4811744" y="2084402"/>
                </a:cubicBezTo>
                <a:cubicBezTo>
                  <a:pt x="4853274" y="1905141"/>
                  <a:pt x="4770406" y="1689781"/>
                  <a:pt x="4597146" y="1627773"/>
                </a:cubicBezTo>
                <a:cubicBezTo>
                  <a:pt x="4357021" y="1541762"/>
                  <a:pt x="4109752" y="1790651"/>
                  <a:pt x="4074605" y="2043349"/>
                </a:cubicBezTo>
                <a:cubicBezTo>
                  <a:pt x="4039553" y="2296047"/>
                  <a:pt x="4137946" y="2545317"/>
                  <a:pt x="4186714" y="2795729"/>
                </a:cubicBezTo>
                <a:cubicBezTo>
                  <a:pt x="4329589" y="3529725"/>
                  <a:pt x="4005263" y="4333731"/>
                  <a:pt x="3392996" y="4763118"/>
                </a:cubicBezTo>
                <a:cubicBezTo>
                  <a:pt x="3267361" y="4851224"/>
                  <a:pt x="3122676" y="4926566"/>
                  <a:pt x="2969324" y="4921614"/>
                </a:cubicBezTo>
                <a:cubicBezTo>
                  <a:pt x="2815876" y="4916565"/>
                  <a:pt x="2657570" y="4806266"/>
                  <a:pt x="2645664" y="4653199"/>
                </a:cubicBezTo>
                <a:cubicBezTo>
                  <a:pt x="2631186" y="4468319"/>
                  <a:pt x="2817590" y="4334112"/>
                  <a:pt x="2990279" y="4266579"/>
                </a:cubicBezTo>
                <a:cubicBezTo>
                  <a:pt x="3537299" y="4052552"/>
                  <a:pt x="4151757" y="4105607"/>
                  <a:pt x="4726877" y="4225050"/>
                </a:cubicBezTo>
                <a:cubicBezTo>
                  <a:pt x="5301996" y="4344589"/>
                  <a:pt x="5867496" y="4527564"/>
                  <a:pt x="6453664" y="4565760"/>
                </a:cubicBezTo>
                <a:cubicBezTo>
                  <a:pt x="7451122" y="4630816"/>
                  <a:pt x="8469439" y="4248672"/>
                  <a:pt x="9177814" y="3543441"/>
                </a:cubicBezTo>
                <a:cubicBezTo>
                  <a:pt x="9375172" y="3346941"/>
                  <a:pt x="9557766" y="3105101"/>
                  <a:pt x="9566053" y="2826685"/>
                </a:cubicBezTo>
                <a:cubicBezTo>
                  <a:pt x="9574339" y="2548269"/>
                  <a:pt x="9328690" y="2253947"/>
                  <a:pt x="9055703" y="2309382"/>
                </a:cubicBezTo>
                <a:cubicBezTo>
                  <a:pt x="8778145" y="2365675"/>
                  <a:pt x="8669655" y="2712099"/>
                  <a:pt x="8692705" y="2994420"/>
                </a:cubicBezTo>
                <a:cubicBezTo>
                  <a:pt x="8785098" y="4125895"/>
                  <a:pt x="10058590" y="4950856"/>
                  <a:pt x="9993916" y="6084140"/>
                </a:cubicBezTo>
                <a:cubicBezTo>
                  <a:pt x="10511790" y="5444727"/>
                  <a:pt x="11250930" y="4988003"/>
                  <a:pt x="12054459" y="4811028"/>
                </a:cubicBezTo>
              </a:path>
            </a:pathLst>
          </a:custGeom>
          <a:noFill/>
          <a:ln w="3810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927" name="Google Shape;927;p36"/>
          <p:cNvPicPr preferRelativeResize="0"/>
          <p:nvPr/>
        </p:nvPicPr>
        <p:blipFill>
          <a:blip r:embed="rId3"/>
          <a:srcRect l="4741" r="4741"/>
          <a:stretch/>
        </p:blipFill>
        <p:spPr>
          <a:xfrm rot="378002">
            <a:off x="1901305" y="635207"/>
            <a:ext cx="9110940" cy="5658961"/>
          </a:xfrm>
          <a:prstGeom prst="rect">
            <a:avLst/>
          </a:prstGeom>
          <a:noFill/>
          <a:ln>
            <a:noFill/>
          </a:ln>
          <a:effectLst>
            <a:outerShdw blurRad="57150" dist="19050" dir="5400000" algn="bl" rotWithShape="0">
              <a:srgbClr val="000000">
                <a:alpha val="49803"/>
              </a:srgbClr>
            </a:outerShdw>
          </a:effectLst>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C52A82ED-3A6F-21D7-715A-0C420DF6600E}"/>
              </a:ext>
            </a:extLst>
          </p:cNvPr>
          <p:cNvSpPr>
            <a:spLocks noGrp="1"/>
          </p:cNvSpPr>
          <p:nvPr>
            <p:ph type="title"/>
          </p:nvPr>
        </p:nvSpPr>
        <p:spPr>
          <a:xfrm>
            <a:off x="1536550" y="844000"/>
            <a:ext cx="4021200" cy="763500"/>
          </a:xfrm>
        </p:spPr>
        <p:txBody>
          <a:bodyPr/>
          <a:lstStyle/>
          <a:p>
            <a:r>
              <a:rPr lang="en-US" dirty="0"/>
              <a:t>Online Tax Sales</a:t>
            </a:r>
          </a:p>
        </p:txBody>
      </p:sp>
      <p:sp>
        <p:nvSpPr>
          <p:cNvPr id="3" name="Text Placeholder 2">
            <a:extLst>
              <a:ext uri="{FF2B5EF4-FFF2-40B4-BE49-F238E27FC236}">
                <a16:creationId xmlns:a16="http://schemas.microsoft.com/office/drawing/2014/main" id="{9883D261-0565-BDB2-C86F-987E251E293F}"/>
              </a:ext>
            </a:extLst>
          </p:cNvPr>
          <p:cNvSpPr>
            <a:spLocks noGrp="1"/>
          </p:cNvSpPr>
          <p:nvPr>
            <p:ph type="body" idx="2"/>
          </p:nvPr>
        </p:nvSpPr>
        <p:spPr>
          <a:xfrm>
            <a:off x="1536550" y="1996474"/>
            <a:ext cx="4021200" cy="4404325"/>
          </a:xfrm>
        </p:spPr>
        <p:txBody>
          <a:bodyPr wrap="square" anchor="t">
            <a:normAutofit/>
          </a:bodyPr>
          <a:lstStyle/>
          <a:p>
            <a:pPr marL="0" indent="0">
              <a:lnSpc>
                <a:spcPct val="100000"/>
              </a:lnSpc>
              <a:buNone/>
            </a:pPr>
            <a:r>
              <a:rPr lang="en-US" sz="2400" u="sng" kern="100" dirty="0">
                <a:effectLst/>
                <a:latin typeface="Roboto Light" panose="02000000000000000000" pitchFamily="2" charset="0"/>
                <a:ea typeface="Roboto Light" panose="02000000000000000000" pitchFamily="2" charset="0"/>
                <a:cs typeface="Roboto Light" panose="02000000000000000000" pitchFamily="2" charset="0"/>
              </a:rPr>
              <a:t>The Online Auctio</a:t>
            </a:r>
            <a:r>
              <a:rPr lang="en-US" sz="2400" u="sng" kern="100" dirty="0">
                <a:latin typeface="Roboto Light" panose="02000000000000000000" pitchFamily="2" charset="0"/>
                <a:ea typeface="Roboto Light" panose="02000000000000000000" pitchFamily="2" charset="0"/>
                <a:cs typeface="Roboto Light" panose="02000000000000000000" pitchFamily="2" charset="0"/>
              </a:rPr>
              <a:t>n</a:t>
            </a:r>
          </a:p>
          <a:p>
            <a:pPr marL="0" indent="0">
              <a:lnSpc>
                <a:spcPct val="100000"/>
              </a:lnSpc>
              <a:buNone/>
            </a:pPr>
            <a:endParaRPr lang="en-US" sz="1200" u="sng" kern="100" dirty="0">
              <a:effectLst/>
              <a:latin typeface="Roboto Light" panose="02000000000000000000" pitchFamily="2" charset="0"/>
              <a:ea typeface="Roboto Light" panose="02000000000000000000" pitchFamily="2" charset="0"/>
              <a:cs typeface="Roboto Light" panose="02000000000000000000" pitchFamily="2" charset="0"/>
            </a:endParaRPr>
          </a:p>
          <a:p>
            <a:pPr marL="285750" indent="-285750">
              <a:lnSpc>
                <a:spcPct val="100000"/>
              </a:lnSpc>
              <a:spcAft>
                <a:spcPts val="800"/>
              </a:spcAft>
            </a:pPr>
            <a:r>
              <a:rPr lang="en-US" kern="100" dirty="0">
                <a:effectLst/>
                <a:latin typeface="Roboto Light" panose="02000000000000000000" pitchFamily="2" charset="0"/>
                <a:ea typeface="Roboto Light" panose="02000000000000000000" pitchFamily="2" charset="0"/>
                <a:cs typeface="Roboto Light" panose="02000000000000000000" pitchFamily="2" charset="0"/>
              </a:rPr>
              <a:t>Bidder registration</a:t>
            </a:r>
            <a:endParaRPr lang="en-US" kern="100"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lnSpc>
                <a:spcPct val="100000"/>
              </a:lnSpc>
              <a:spcAft>
                <a:spcPts val="800"/>
              </a:spcAft>
            </a:pPr>
            <a:r>
              <a:rPr lang="en-US" kern="100" dirty="0">
                <a:effectLst/>
                <a:latin typeface="Roboto Light" panose="02000000000000000000" pitchFamily="2" charset="0"/>
                <a:ea typeface="Roboto Light" panose="02000000000000000000" pitchFamily="2" charset="0"/>
                <a:cs typeface="Roboto Light" panose="02000000000000000000" pitchFamily="2" charset="0"/>
              </a:rPr>
              <a:t>Deposit requirement</a:t>
            </a:r>
            <a:endParaRPr lang="en-US" kern="100"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lnSpc>
                <a:spcPct val="100000"/>
              </a:lnSpc>
              <a:spcAft>
                <a:spcPts val="800"/>
              </a:spcAft>
            </a:pPr>
            <a:r>
              <a:rPr lang="en-US" kern="100" dirty="0">
                <a:effectLst/>
                <a:latin typeface="Roboto Light" panose="02000000000000000000" pitchFamily="2" charset="0"/>
                <a:ea typeface="Roboto Light" panose="02000000000000000000" pitchFamily="2" charset="0"/>
                <a:cs typeface="Roboto Light" panose="02000000000000000000" pitchFamily="2" charset="0"/>
              </a:rPr>
              <a:t>Date &amp; time of online auction</a:t>
            </a:r>
            <a:endParaRPr lang="en-US" kern="100"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lnSpc>
                <a:spcPct val="100000"/>
              </a:lnSpc>
              <a:spcAft>
                <a:spcPts val="800"/>
              </a:spcAft>
            </a:pPr>
            <a:r>
              <a:rPr lang="en-US" kern="100" dirty="0">
                <a:effectLst/>
                <a:latin typeface="Roboto Light" panose="02000000000000000000" pitchFamily="2" charset="0"/>
                <a:ea typeface="Roboto Light" panose="02000000000000000000" pitchFamily="2" charset="0"/>
                <a:cs typeface="Roboto Light" panose="02000000000000000000" pitchFamily="2" charset="0"/>
              </a:rPr>
              <a:t>Bidding</a:t>
            </a:r>
            <a:endParaRPr lang="en-US" kern="100" dirty="0">
              <a:latin typeface="Roboto Light" panose="02000000000000000000" pitchFamily="2" charset="0"/>
              <a:ea typeface="Roboto Light" panose="02000000000000000000" pitchFamily="2" charset="0"/>
              <a:cs typeface="Roboto Light" panose="02000000000000000000" pitchFamily="2" charset="0"/>
            </a:endParaRPr>
          </a:p>
          <a:p>
            <a:pPr marL="742950" lvl="1" indent="-285750">
              <a:lnSpc>
                <a:spcPct val="100000"/>
              </a:lnSpc>
              <a:spcBef>
                <a:spcPts val="0"/>
              </a:spcBef>
            </a:pPr>
            <a:r>
              <a:rPr lang="en-US" kern="100" dirty="0">
                <a:effectLst/>
                <a:latin typeface="Roboto Light" panose="02000000000000000000" pitchFamily="2" charset="0"/>
                <a:ea typeface="Roboto Light" panose="02000000000000000000" pitchFamily="2" charset="0"/>
                <a:cs typeface="Roboto Light" panose="02000000000000000000" pitchFamily="2" charset="0"/>
              </a:rPr>
              <a:t>Proxy bidding</a:t>
            </a:r>
            <a:endParaRPr lang="en-US" kern="100" dirty="0">
              <a:latin typeface="Roboto Light" panose="02000000000000000000" pitchFamily="2" charset="0"/>
              <a:ea typeface="Roboto Light" panose="02000000000000000000" pitchFamily="2" charset="0"/>
              <a:cs typeface="Roboto Light" panose="02000000000000000000" pitchFamily="2" charset="0"/>
            </a:endParaRPr>
          </a:p>
          <a:p>
            <a:pPr marL="742950" lvl="1" indent="-285750">
              <a:lnSpc>
                <a:spcPct val="100000"/>
              </a:lnSpc>
              <a:spcBef>
                <a:spcPts val="0"/>
              </a:spcBef>
              <a:spcAft>
                <a:spcPts val="800"/>
              </a:spcAft>
            </a:pPr>
            <a:r>
              <a:rPr lang="en-US" kern="100" dirty="0">
                <a:effectLst/>
                <a:latin typeface="Roboto Light" panose="02000000000000000000" pitchFamily="2" charset="0"/>
                <a:ea typeface="Roboto Light" panose="02000000000000000000" pitchFamily="2" charset="0"/>
                <a:cs typeface="Roboto Light" panose="02000000000000000000" pitchFamily="2" charset="0"/>
              </a:rPr>
              <a:t>Incremental bidding</a:t>
            </a:r>
            <a:endParaRPr lang="en-US" kern="100"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lnSpc>
                <a:spcPct val="100000"/>
              </a:lnSpc>
              <a:spcAft>
                <a:spcPts val="800"/>
              </a:spcAft>
            </a:pPr>
            <a:r>
              <a:rPr lang="en-US" kern="100" dirty="0">
                <a:effectLst/>
                <a:latin typeface="Roboto Light" panose="02000000000000000000" pitchFamily="2" charset="0"/>
                <a:ea typeface="Roboto Light" panose="02000000000000000000" pitchFamily="2" charset="0"/>
                <a:cs typeface="Roboto Light" panose="02000000000000000000" pitchFamily="2" charset="0"/>
              </a:rPr>
              <a:t>Payment of winning bid</a:t>
            </a:r>
            <a:endParaRPr lang="en-US" kern="100"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lnSpc>
                <a:spcPct val="100000"/>
              </a:lnSpc>
              <a:spcAft>
                <a:spcPts val="800"/>
              </a:spcAft>
            </a:pPr>
            <a:r>
              <a:rPr lang="en-US" kern="100" dirty="0">
                <a:effectLst/>
                <a:latin typeface="Roboto Light" panose="02000000000000000000" pitchFamily="2" charset="0"/>
                <a:ea typeface="Roboto Light" panose="02000000000000000000" pitchFamily="2" charset="0"/>
                <a:cs typeface="Roboto Light" panose="02000000000000000000" pitchFamily="2" charset="0"/>
              </a:rPr>
              <a:t>Deed  </a:t>
            </a:r>
          </a:p>
          <a:p>
            <a:pPr>
              <a:lnSpc>
                <a:spcPct val="105000"/>
              </a:lnSpc>
              <a:spcAft>
                <a:spcPts val="600"/>
              </a:spcAft>
            </a:pPr>
            <a:endParaRPr lang="en-US" sz="1700" dirty="0"/>
          </a:p>
        </p:txBody>
      </p:sp>
    </p:spTree>
    <p:extLst>
      <p:ext uri="{BB962C8B-B14F-4D97-AF65-F5344CB8AC3E}">
        <p14:creationId xmlns:p14="http://schemas.microsoft.com/office/powerpoint/2010/main" val="27514284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45"/>
          <p:cNvSpPr txBox="1">
            <a:spLocks noGrp="1"/>
          </p:cNvSpPr>
          <p:nvPr>
            <p:ph type="title"/>
          </p:nvPr>
        </p:nvSpPr>
        <p:spPr>
          <a:xfrm>
            <a:off x="7358700" y="974375"/>
            <a:ext cx="39456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 dirty="0"/>
              <a:t>Harris County Property Auction app</a:t>
            </a:r>
            <a:endParaRPr dirty="0"/>
          </a:p>
        </p:txBody>
      </p:sp>
      <p:sp>
        <p:nvSpPr>
          <p:cNvPr id="1491" name="Google Shape;1491;p45"/>
          <p:cNvSpPr txBox="1">
            <a:spLocks noGrp="1"/>
          </p:cNvSpPr>
          <p:nvPr>
            <p:ph type="body" idx="1"/>
          </p:nvPr>
        </p:nvSpPr>
        <p:spPr>
          <a:xfrm>
            <a:off x="7358775" y="3304992"/>
            <a:ext cx="3945600" cy="2918000"/>
          </a:xfrm>
          <a:prstGeom prst="rect">
            <a:avLst/>
          </a:prstGeom>
          <a:noFill/>
          <a:ln>
            <a:noFill/>
          </a:ln>
        </p:spPr>
        <p:txBody>
          <a:bodyPr spcFirstLastPara="1" wrap="square" lIns="121900" tIns="121900" rIns="121900" bIns="121900" anchor="t" anchorCtr="0">
            <a:noAutofit/>
          </a:bodyPr>
          <a:lstStyle/>
          <a:p>
            <a:pPr marL="285750" indent="-285750">
              <a:spcAft>
                <a:spcPts val="2100"/>
              </a:spcAft>
            </a:pPr>
            <a:r>
              <a:rPr lang="en" dirty="0"/>
              <a:t>Moblie app is available one week before tax sale</a:t>
            </a:r>
          </a:p>
          <a:p>
            <a:pPr marL="285750" indent="-285750">
              <a:spcAft>
                <a:spcPts val="2100"/>
              </a:spcAft>
            </a:pPr>
            <a:r>
              <a:rPr lang="en" dirty="0"/>
              <a:t>Provides near to real-time public info on properties</a:t>
            </a:r>
          </a:p>
          <a:p>
            <a:pPr marL="285750" indent="-285750">
              <a:spcAft>
                <a:spcPts val="2100"/>
              </a:spcAft>
            </a:pPr>
            <a:r>
              <a:rPr lang="en" dirty="0"/>
              <a:t>List both tax sale and executions</a:t>
            </a:r>
            <a:endParaRPr dirty="0"/>
          </a:p>
        </p:txBody>
      </p:sp>
      <p:grpSp>
        <p:nvGrpSpPr>
          <p:cNvPr id="1492" name="Google Shape;1492;p45"/>
          <p:cNvGrpSpPr/>
          <p:nvPr/>
        </p:nvGrpSpPr>
        <p:grpSpPr>
          <a:xfrm>
            <a:off x="1372797" y="969728"/>
            <a:ext cx="3357720" cy="4918548"/>
            <a:chOff x="6953045" y="1252870"/>
            <a:chExt cx="3186600" cy="4559700"/>
          </a:xfrm>
        </p:grpSpPr>
        <p:sp>
          <p:nvSpPr>
            <p:cNvPr id="1493" name="Google Shape;1493;p45"/>
            <p:cNvSpPr/>
            <p:nvPr/>
          </p:nvSpPr>
          <p:spPr>
            <a:xfrm>
              <a:off x="6953045" y="1252870"/>
              <a:ext cx="3186600" cy="4559700"/>
            </a:xfrm>
            <a:prstGeom prst="roundRect">
              <a:avLst>
                <a:gd name="adj" fmla="val 4487"/>
              </a:avLst>
            </a:prstGeom>
            <a:solidFill>
              <a:srgbClr val="262626"/>
            </a:solidFill>
            <a:ln>
              <a:noFill/>
            </a:ln>
            <a:effectLst>
              <a:outerShdw blurRad="57150" dist="19050" dir="5400000" algn="bl" rotWithShape="0">
                <a:srgbClr val="000000">
                  <a:alpha val="49803"/>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1494" name="Google Shape;1494;p45"/>
            <p:cNvSpPr/>
            <p:nvPr/>
          </p:nvSpPr>
          <p:spPr>
            <a:xfrm>
              <a:off x="8413309" y="5416847"/>
              <a:ext cx="216000" cy="216000"/>
            </a:xfrm>
            <a:prstGeom prst="ellipse">
              <a:avLst/>
            </a:prstGeom>
            <a:solidFill>
              <a:srgbClr val="171717"/>
            </a:solidFill>
            <a:ln>
              <a:noFill/>
            </a:ln>
          </p:spPr>
          <p:txBody>
            <a:bodyPr spcFirstLastPara="1" wrap="square" lIns="1200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1495" name="Google Shape;1495;p45"/>
            <p:cNvSpPr/>
            <p:nvPr/>
          </p:nvSpPr>
          <p:spPr>
            <a:xfrm>
              <a:off x="9770818" y="1396453"/>
              <a:ext cx="97200" cy="972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sp>
        <p:nvSpPr>
          <p:cNvPr id="2" name="Rectangle: Rounded Corners 1">
            <a:extLst>
              <a:ext uri="{FF2B5EF4-FFF2-40B4-BE49-F238E27FC236}">
                <a16:creationId xmlns:a16="http://schemas.microsoft.com/office/drawing/2014/main" id="{6203AF88-D7AD-5668-081D-91008AC7453F}"/>
              </a:ext>
            </a:extLst>
          </p:cNvPr>
          <p:cNvSpPr/>
          <p:nvPr/>
        </p:nvSpPr>
        <p:spPr>
          <a:xfrm>
            <a:off x="1475356" y="1229461"/>
            <a:ext cx="3152741" cy="4127099"/>
          </a:xfrm>
          <a:prstGeom prst="roundRect">
            <a:avLst>
              <a:gd name="adj" fmla="val 2913"/>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96" name="Google Shape;1496;p45"/>
          <p:cNvPicPr preferRelativeResize="0"/>
          <p:nvPr/>
        </p:nvPicPr>
        <p:blipFill rotWithShape="1">
          <a:blip r:embed="rId3"/>
          <a:srcRect l="1218" t="1" r="587" b="739"/>
          <a:stretch/>
        </p:blipFill>
        <p:spPr>
          <a:xfrm>
            <a:off x="1475356" y="1520884"/>
            <a:ext cx="3155438" cy="3324494"/>
          </a:xfrm>
          <a:prstGeom prst="rect">
            <a:avLst/>
          </a:prstGeom>
          <a:noFill/>
          <a:ln>
            <a:noFill/>
          </a:ln>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41"/>
          <p:cNvSpPr/>
          <p:nvPr/>
        </p:nvSpPr>
        <p:spPr>
          <a:xfrm>
            <a:off x="91" y="1790006"/>
            <a:ext cx="10058310" cy="3275761"/>
          </a:xfrm>
          <a:custGeom>
            <a:avLst/>
            <a:gdLst/>
            <a:ahLst/>
            <a:cxnLst/>
            <a:rect l="l" t="t" r="r" b="b"/>
            <a:pathLst>
              <a:path w="11276803" h="3275761" extrusionOk="0">
                <a:moveTo>
                  <a:pt x="0" y="1676325"/>
                </a:moveTo>
                <a:cubicBezTo>
                  <a:pt x="295012" y="1673138"/>
                  <a:pt x="593666" y="1669405"/>
                  <a:pt x="878480" y="1592739"/>
                </a:cubicBezTo>
                <a:cubicBezTo>
                  <a:pt x="1163293" y="1516072"/>
                  <a:pt x="1437454" y="1357002"/>
                  <a:pt x="1591880" y="1105605"/>
                </a:cubicBezTo>
                <a:cubicBezTo>
                  <a:pt x="1746306" y="854208"/>
                  <a:pt x="1753863" y="502470"/>
                  <a:pt x="1561468" y="278844"/>
                </a:cubicBezTo>
                <a:cubicBezTo>
                  <a:pt x="1369073" y="55217"/>
                  <a:pt x="969259" y="30087"/>
                  <a:pt x="787336" y="262272"/>
                </a:cubicBezTo>
                <a:cubicBezTo>
                  <a:pt x="629085" y="464136"/>
                  <a:pt x="683899" y="777450"/>
                  <a:pt x="858266" y="965565"/>
                </a:cubicBezTo>
                <a:cubicBezTo>
                  <a:pt x="1032632" y="1153681"/>
                  <a:pt x="1295320" y="1235447"/>
                  <a:pt x="1550542" y="1260304"/>
                </a:cubicBezTo>
                <a:cubicBezTo>
                  <a:pt x="1805764" y="1285162"/>
                  <a:pt x="2063444" y="1260850"/>
                  <a:pt x="2319576" y="1275237"/>
                </a:cubicBezTo>
                <a:cubicBezTo>
                  <a:pt x="2692711" y="1296179"/>
                  <a:pt x="3074406" y="1408174"/>
                  <a:pt x="3346745" y="1664033"/>
                </a:cubicBezTo>
                <a:cubicBezTo>
                  <a:pt x="3619085" y="1919983"/>
                  <a:pt x="3755664" y="2339100"/>
                  <a:pt x="3610981" y="2683645"/>
                </a:cubicBezTo>
                <a:cubicBezTo>
                  <a:pt x="3466298" y="3028190"/>
                  <a:pt x="3003020" y="3222588"/>
                  <a:pt x="2685700" y="3025185"/>
                </a:cubicBezTo>
                <a:cubicBezTo>
                  <a:pt x="2437854" y="2870941"/>
                  <a:pt x="2346436" y="2529674"/>
                  <a:pt x="2435213" y="2251507"/>
                </a:cubicBezTo>
                <a:cubicBezTo>
                  <a:pt x="2523990" y="1973431"/>
                  <a:pt x="2762731" y="1761096"/>
                  <a:pt x="3031793" y="1647826"/>
                </a:cubicBezTo>
                <a:cubicBezTo>
                  <a:pt x="3300854" y="1534556"/>
                  <a:pt x="3598780" y="1509334"/>
                  <a:pt x="3890696" y="1510882"/>
                </a:cubicBezTo>
                <a:cubicBezTo>
                  <a:pt x="4255363" y="1512794"/>
                  <a:pt x="4624219" y="1554041"/>
                  <a:pt x="4981966" y="1483657"/>
                </a:cubicBezTo>
                <a:cubicBezTo>
                  <a:pt x="5339805" y="1413273"/>
                  <a:pt x="5697734" y="1202667"/>
                  <a:pt x="5820474" y="859307"/>
                </a:cubicBezTo>
                <a:cubicBezTo>
                  <a:pt x="5943304" y="515946"/>
                  <a:pt x="5720224" y="57767"/>
                  <a:pt x="5355921" y="40376"/>
                </a:cubicBezTo>
                <a:cubicBezTo>
                  <a:pt x="4980327" y="22438"/>
                  <a:pt x="4717822" y="466868"/>
                  <a:pt x="4780557" y="837636"/>
                </a:cubicBezTo>
                <a:cubicBezTo>
                  <a:pt x="4843293" y="1208404"/>
                  <a:pt x="5120458" y="1501777"/>
                  <a:pt x="5394619" y="1759093"/>
                </a:cubicBezTo>
                <a:cubicBezTo>
                  <a:pt x="5668780" y="2016408"/>
                  <a:pt x="5964520" y="2279005"/>
                  <a:pt x="6086258" y="2634749"/>
                </a:cubicBezTo>
                <a:cubicBezTo>
                  <a:pt x="6138613" y="2787719"/>
                  <a:pt x="6153364" y="2964270"/>
                  <a:pt x="6074056" y="3105220"/>
                </a:cubicBezTo>
                <a:cubicBezTo>
                  <a:pt x="5994749" y="3246171"/>
                  <a:pt x="5798985" y="3326206"/>
                  <a:pt x="5662041" y="3240343"/>
                </a:cubicBezTo>
                <a:cubicBezTo>
                  <a:pt x="5505066" y="3141915"/>
                  <a:pt x="5517176" y="2892612"/>
                  <a:pt x="5636729" y="2751024"/>
                </a:cubicBezTo>
                <a:cubicBezTo>
                  <a:pt x="5756282" y="2609437"/>
                  <a:pt x="5942212" y="2546974"/>
                  <a:pt x="6117216" y="2486151"/>
                </a:cubicBezTo>
                <a:cubicBezTo>
                  <a:pt x="6933324" y="2202339"/>
                  <a:pt x="7714286" y="1817640"/>
                  <a:pt x="8436609" y="1343527"/>
                </a:cubicBezTo>
                <a:cubicBezTo>
                  <a:pt x="8680267" y="1183637"/>
                  <a:pt x="8929752" y="997980"/>
                  <a:pt x="9034736" y="726187"/>
                </a:cubicBezTo>
                <a:cubicBezTo>
                  <a:pt x="9139720" y="454394"/>
                  <a:pt x="9027088" y="80166"/>
                  <a:pt x="8744095" y="10510"/>
                </a:cubicBezTo>
                <a:cubicBezTo>
                  <a:pt x="8507539" y="-47673"/>
                  <a:pt x="8257599" y="143994"/>
                  <a:pt x="8201328" y="381005"/>
                </a:cubicBezTo>
                <a:cubicBezTo>
                  <a:pt x="8145057" y="618016"/>
                  <a:pt x="8249860" y="871508"/>
                  <a:pt x="8418490" y="1047331"/>
                </a:cubicBezTo>
                <a:cubicBezTo>
                  <a:pt x="8587119" y="1223154"/>
                  <a:pt x="8811748" y="1333693"/>
                  <a:pt x="9037013" y="1426476"/>
                </a:cubicBezTo>
                <a:cubicBezTo>
                  <a:pt x="10029400" y="1835213"/>
                  <a:pt x="10815145" y="1449248"/>
                  <a:pt x="11276803" y="745305"/>
                </a:cubicBezTo>
              </a:path>
            </a:pathLst>
          </a:custGeom>
          <a:noFill/>
          <a:ln w="3810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433" name="Google Shape;1433;p41"/>
          <p:cNvSpPr txBox="1">
            <a:spLocks noGrp="1"/>
          </p:cNvSpPr>
          <p:nvPr>
            <p:ph type="title"/>
          </p:nvPr>
        </p:nvSpPr>
        <p:spPr>
          <a:xfrm>
            <a:off x="415600" y="974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 dirty="0"/>
              <a:t>Delinquent Account Online Services</a:t>
            </a:r>
            <a:endParaRPr dirty="0"/>
          </a:p>
        </p:txBody>
      </p:sp>
      <p:sp>
        <p:nvSpPr>
          <p:cNvPr id="1434" name="Google Shape;1434;p41"/>
          <p:cNvSpPr txBox="1">
            <a:spLocks noGrp="1"/>
          </p:cNvSpPr>
          <p:nvPr>
            <p:ph type="subTitle" idx="1"/>
          </p:nvPr>
        </p:nvSpPr>
        <p:spPr>
          <a:xfrm>
            <a:off x="415600" y="2316000"/>
            <a:ext cx="1612200" cy="606900"/>
          </a:xfrm>
          <a:prstGeom prst="rect">
            <a:avLst/>
          </a:prstGeom>
          <a:noFill/>
          <a:ln>
            <a:noFill/>
          </a:ln>
        </p:spPr>
        <p:txBody>
          <a:bodyPr spcFirstLastPara="1" wrap="square" lIns="121900" tIns="121900" rIns="121900" bIns="121900" anchor="t" anchorCtr="0">
            <a:noAutofit/>
          </a:bodyPr>
          <a:lstStyle/>
          <a:p>
            <a:pPr marL="0" lvl="0" indent="0" rtl="0">
              <a:lnSpc>
                <a:spcPct val="115000"/>
              </a:lnSpc>
              <a:spcBef>
                <a:spcPts val="0"/>
              </a:spcBef>
              <a:spcAft>
                <a:spcPts val="2100"/>
              </a:spcAft>
              <a:buSzPts val="2200"/>
              <a:buNone/>
            </a:pPr>
            <a:r>
              <a:rPr lang="en" sz="2000" dirty="0">
                <a:solidFill>
                  <a:schemeClr val="accent1"/>
                </a:solidFill>
                <a:latin typeface="Denk One"/>
                <a:ea typeface="Denk One"/>
                <a:cs typeface="Denk One"/>
                <a:sym typeface="Denk One"/>
              </a:rPr>
              <a:t>Tax Office</a:t>
            </a:r>
            <a:endParaRPr sz="2000" dirty="0">
              <a:solidFill>
                <a:schemeClr val="accent1"/>
              </a:solidFill>
              <a:latin typeface="Denk One"/>
              <a:ea typeface="Denk One"/>
              <a:cs typeface="Denk One"/>
              <a:sym typeface="Denk One"/>
            </a:endParaRPr>
          </a:p>
        </p:txBody>
      </p:sp>
      <p:sp>
        <p:nvSpPr>
          <p:cNvPr id="1435" name="Google Shape;1435;p41"/>
          <p:cNvSpPr txBox="1">
            <a:spLocks noGrp="1"/>
          </p:cNvSpPr>
          <p:nvPr>
            <p:ph type="body" idx="7"/>
          </p:nvPr>
        </p:nvSpPr>
        <p:spPr>
          <a:xfrm>
            <a:off x="2320168" y="3884245"/>
            <a:ext cx="1904561" cy="273563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buSzPts val="1600"/>
              <a:buNone/>
            </a:pPr>
            <a:r>
              <a:rPr lang="en-US" dirty="0"/>
              <a:t>View Citation</a:t>
            </a:r>
          </a:p>
          <a:p>
            <a:pPr marL="0" lvl="0" indent="0" algn="ctr" rtl="0">
              <a:lnSpc>
                <a:spcPct val="100000"/>
              </a:lnSpc>
              <a:spcBef>
                <a:spcPts val="0"/>
              </a:spcBef>
              <a:buSzPts val="1600"/>
              <a:buNone/>
            </a:pPr>
            <a:r>
              <a:rPr lang="en-US" dirty="0"/>
              <a:t>Original Petition</a:t>
            </a:r>
          </a:p>
          <a:p>
            <a:pPr marL="0" lvl="0" indent="0" algn="ctr" rtl="0">
              <a:lnSpc>
                <a:spcPct val="100000"/>
              </a:lnSpc>
              <a:spcBef>
                <a:spcPts val="0"/>
              </a:spcBef>
              <a:buSzPts val="1600"/>
              <a:buNone/>
            </a:pPr>
            <a:r>
              <a:rPr lang="en-US" dirty="0"/>
              <a:t>Interventions</a:t>
            </a:r>
          </a:p>
          <a:p>
            <a:pPr marL="0" lvl="0" indent="0" algn="ctr" rtl="0">
              <a:lnSpc>
                <a:spcPct val="100000"/>
              </a:lnSpc>
              <a:spcBef>
                <a:spcPts val="0"/>
              </a:spcBef>
              <a:buSzPts val="1600"/>
              <a:buNone/>
            </a:pPr>
            <a:r>
              <a:rPr lang="en-US" dirty="0"/>
              <a:t>Judgement</a:t>
            </a:r>
          </a:p>
          <a:p>
            <a:pPr marL="0" lvl="0" indent="0" algn="ctr" rtl="0">
              <a:lnSpc>
                <a:spcPct val="100000"/>
              </a:lnSpc>
              <a:spcBef>
                <a:spcPts val="0"/>
              </a:spcBef>
              <a:buSzPts val="1600"/>
              <a:buNone/>
            </a:pPr>
            <a:r>
              <a:rPr lang="en-US" dirty="0"/>
              <a:t>Excess Proceeds</a:t>
            </a:r>
          </a:p>
        </p:txBody>
      </p:sp>
      <p:sp>
        <p:nvSpPr>
          <p:cNvPr id="1436" name="Google Shape;1436;p41"/>
          <p:cNvSpPr txBox="1">
            <a:spLocks noGrp="1"/>
          </p:cNvSpPr>
          <p:nvPr>
            <p:ph type="subTitle" idx="2"/>
          </p:nvPr>
        </p:nvSpPr>
        <p:spPr>
          <a:xfrm>
            <a:off x="2320169" y="3106110"/>
            <a:ext cx="1612200" cy="606900"/>
          </a:xfrm>
          <a:prstGeom prst="rect">
            <a:avLst/>
          </a:prstGeom>
          <a:noFill/>
          <a:ln>
            <a:noFill/>
          </a:ln>
        </p:spPr>
        <p:txBody>
          <a:bodyPr spcFirstLastPara="1" wrap="square" lIns="121900" tIns="121900" rIns="121900" bIns="121900" anchor="t" anchorCtr="0">
            <a:noAutofit/>
          </a:bodyPr>
          <a:lstStyle/>
          <a:p>
            <a:pPr marL="0" lvl="0" indent="0" rtl="0">
              <a:lnSpc>
                <a:spcPct val="115000"/>
              </a:lnSpc>
              <a:spcBef>
                <a:spcPts val="0"/>
              </a:spcBef>
              <a:spcAft>
                <a:spcPts val="2100"/>
              </a:spcAft>
              <a:buSzPts val="2200"/>
              <a:buNone/>
            </a:pPr>
            <a:r>
              <a:rPr lang="en" sz="2000" dirty="0">
                <a:solidFill>
                  <a:schemeClr val="accent1"/>
                </a:solidFill>
                <a:latin typeface="Denk One"/>
                <a:ea typeface="Denk One"/>
                <a:cs typeface="Denk One"/>
                <a:sym typeface="Denk One"/>
              </a:rPr>
              <a:t>District  Clerk</a:t>
            </a:r>
            <a:endParaRPr sz="2000" dirty="0">
              <a:solidFill>
                <a:schemeClr val="accent1"/>
              </a:solidFill>
              <a:latin typeface="Denk One"/>
              <a:ea typeface="Denk One"/>
              <a:cs typeface="Denk One"/>
              <a:sym typeface="Denk One"/>
            </a:endParaRPr>
          </a:p>
        </p:txBody>
      </p:sp>
      <p:sp>
        <p:nvSpPr>
          <p:cNvPr id="1437" name="Google Shape;1437;p41"/>
          <p:cNvSpPr txBox="1">
            <a:spLocks noGrp="1"/>
          </p:cNvSpPr>
          <p:nvPr>
            <p:ph type="body" idx="8"/>
          </p:nvPr>
        </p:nvSpPr>
        <p:spPr>
          <a:xfrm>
            <a:off x="4291340" y="3207867"/>
            <a:ext cx="1612200" cy="18579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1600"/>
              <a:buNone/>
            </a:pPr>
            <a:r>
              <a:rPr lang="en-US" dirty="0"/>
              <a:t>Properties for tax sale</a:t>
            </a:r>
            <a:endParaRPr dirty="0"/>
          </a:p>
        </p:txBody>
      </p:sp>
      <p:sp>
        <p:nvSpPr>
          <p:cNvPr id="1438" name="Google Shape;1438;p41"/>
          <p:cNvSpPr txBox="1">
            <a:spLocks noGrp="1"/>
          </p:cNvSpPr>
          <p:nvPr>
            <p:ph type="subTitle" idx="3"/>
          </p:nvPr>
        </p:nvSpPr>
        <p:spPr>
          <a:xfrm>
            <a:off x="4224742" y="2342500"/>
            <a:ext cx="2411728" cy="606900"/>
          </a:xfrm>
          <a:prstGeom prst="rect">
            <a:avLst/>
          </a:prstGeom>
          <a:noFill/>
          <a:ln>
            <a:noFill/>
          </a:ln>
        </p:spPr>
        <p:txBody>
          <a:bodyPr spcFirstLastPara="1" wrap="square" lIns="121900" tIns="121900" rIns="121900" bIns="121900" anchor="t" anchorCtr="0">
            <a:noAutofit/>
          </a:bodyPr>
          <a:lstStyle/>
          <a:p>
            <a:pPr marL="0" lvl="0" indent="0" rtl="0">
              <a:lnSpc>
                <a:spcPct val="115000"/>
              </a:lnSpc>
              <a:spcBef>
                <a:spcPts val="0"/>
              </a:spcBef>
              <a:spcAft>
                <a:spcPts val="2100"/>
              </a:spcAft>
              <a:buSzPts val="2200"/>
              <a:buNone/>
            </a:pPr>
            <a:r>
              <a:rPr lang="en" sz="2000" dirty="0">
                <a:solidFill>
                  <a:schemeClr val="accent1"/>
                </a:solidFill>
                <a:latin typeface="Denk One"/>
                <a:ea typeface="Denk One"/>
                <a:cs typeface="Denk One"/>
                <a:sym typeface="Denk One"/>
              </a:rPr>
              <a:t>Delinquent Attorney</a:t>
            </a:r>
            <a:endParaRPr sz="2000" dirty="0">
              <a:solidFill>
                <a:schemeClr val="accent1"/>
              </a:solidFill>
              <a:latin typeface="Denk One"/>
              <a:ea typeface="Denk One"/>
              <a:cs typeface="Denk One"/>
              <a:sym typeface="Denk One"/>
            </a:endParaRPr>
          </a:p>
        </p:txBody>
      </p:sp>
      <p:sp>
        <p:nvSpPr>
          <p:cNvPr id="1439" name="Google Shape;1439;p41"/>
          <p:cNvSpPr txBox="1">
            <a:spLocks noGrp="1"/>
          </p:cNvSpPr>
          <p:nvPr>
            <p:ph type="body" idx="9"/>
          </p:nvPr>
        </p:nvSpPr>
        <p:spPr>
          <a:xfrm>
            <a:off x="6221453" y="4028986"/>
            <a:ext cx="1745820" cy="18579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1600"/>
              <a:buNone/>
            </a:pPr>
            <a:r>
              <a:rPr lang="en" dirty="0"/>
              <a:t>Official Publication for Harris County Public Property Auction</a:t>
            </a:r>
            <a:endParaRPr dirty="0"/>
          </a:p>
        </p:txBody>
      </p:sp>
      <p:sp>
        <p:nvSpPr>
          <p:cNvPr id="1440" name="Google Shape;1440;p41"/>
          <p:cNvSpPr txBox="1">
            <a:spLocks noGrp="1"/>
          </p:cNvSpPr>
          <p:nvPr>
            <p:ph type="subTitle" idx="4"/>
          </p:nvPr>
        </p:nvSpPr>
        <p:spPr>
          <a:xfrm>
            <a:off x="6129313" y="3256900"/>
            <a:ext cx="1612200" cy="606900"/>
          </a:xfrm>
          <a:prstGeom prst="rect">
            <a:avLst/>
          </a:prstGeom>
          <a:noFill/>
          <a:ln>
            <a:noFill/>
          </a:ln>
        </p:spPr>
        <p:txBody>
          <a:bodyPr spcFirstLastPara="1" wrap="square" lIns="121900" tIns="121900" rIns="121900" bIns="121900" anchor="t" anchorCtr="0">
            <a:noAutofit/>
          </a:bodyPr>
          <a:lstStyle/>
          <a:p>
            <a:pPr marL="0" lvl="0" indent="0" rtl="0">
              <a:lnSpc>
                <a:spcPct val="115000"/>
              </a:lnSpc>
              <a:spcBef>
                <a:spcPts val="0"/>
              </a:spcBef>
              <a:spcAft>
                <a:spcPts val="2100"/>
              </a:spcAft>
              <a:buSzPts val="2200"/>
              <a:buNone/>
            </a:pPr>
            <a:r>
              <a:rPr lang="en" sz="2000" dirty="0">
                <a:solidFill>
                  <a:schemeClr val="accent1"/>
                </a:solidFill>
                <a:latin typeface="Denk One"/>
                <a:ea typeface="Denk One"/>
                <a:cs typeface="Denk One"/>
                <a:sym typeface="Denk One"/>
              </a:rPr>
              <a:t>Daily Court Reveiw</a:t>
            </a:r>
            <a:endParaRPr sz="2000" dirty="0">
              <a:solidFill>
                <a:schemeClr val="accent1"/>
              </a:solidFill>
              <a:latin typeface="Denk One"/>
              <a:ea typeface="Denk One"/>
              <a:cs typeface="Denk One"/>
              <a:sym typeface="Denk One"/>
            </a:endParaRPr>
          </a:p>
        </p:txBody>
      </p:sp>
      <p:sp>
        <p:nvSpPr>
          <p:cNvPr id="1441" name="Google Shape;1441;p41"/>
          <p:cNvSpPr txBox="1">
            <a:spLocks noGrp="1"/>
          </p:cNvSpPr>
          <p:nvPr>
            <p:ph type="subTitle" idx="5"/>
          </p:nvPr>
        </p:nvSpPr>
        <p:spPr>
          <a:xfrm>
            <a:off x="8033883" y="2316000"/>
            <a:ext cx="1612200" cy="606900"/>
          </a:xfrm>
          <a:prstGeom prst="rect">
            <a:avLst/>
          </a:prstGeom>
          <a:noFill/>
          <a:ln>
            <a:noFill/>
          </a:ln>
        </p:spPr>
        <p:txBody>
          <a:bodyPr spcFirstLastPara="1" wrap="square" lIns="121900" tIns="121900" rIns="121900" bIns="121900" anchor="t" anchorCtr="0">
            <a:noAutofit/>
          </a:bodyPr>
          <a:lstStyle/>
          <a:p>
            <a:pPr marL="0" lvl="0" indent="0" rtl="0">
              <a:lnSpc>
                <a:spcPct val="115000"/>
              </a:lnSpc>
              <a:spcBef>
                <a:spcPts val="0"/>
              </a:spcBef>
              <a:spcAft>
                <a:spcPts val="2100"/>
              </a:spcAft>
              <a:buSzPts val="2200"/>
              <a:buNone/>
            </a:pPr>
            <a:r>
              <a:rPr lang="en" sz="2000" dirty="0">
                <a:solidFill>
                  <a:schemeClr val="accent1"/>
                </a:solidFill>
                <a:latin typeface="Denk One"/>
                <a:ea typeface="Denk One"/>
                <a:cs typeface="Denk One"/>
                <a:sym typeface="Denk One"/>
              </a:rPr>
              <a:t>HC Property Auction App</a:t>
            </a:r>
            <a:endParaRPr sz="2000" dirty="0">
              <a:solidFill>
                <a:schemeClr val="accent1"/>
              </a:solidFill>
              <a:latin typeface="Denk One"/>
              <a:ea typeface="Denk One"/>
              <a:cs typeface="Denk One"/>
              <a:sym typeface="Denk One"/>
            </a:endParaRPr>
          </a:p>
        </p:txBody>
      </p:sp>
      <p:sp>
        <p:nvSpPr>
          <p:cNvPr id="1442" name="Google Shape;1442;p41"/>
          <p:cNvSpPr txBox="1">
            <a:spLocks noGrp="1"/>
          </p:cNvSpPr>
          <p:nvPr>
            <p:ph type="body" idx="6"/>
          </p:nvPr>
        </p:nvSpPr>
        <p:spPr>
          <a:xfrm>
            <a:off x="415600" y="2857625"/>
            <a:ext cx="1612200" cy="1857900"/>
          </a:xfrm>
          <a:prstGeom prst="rect">
            <a:avLst/>
          </a:prstGeom>
          <a:noFill/>
          <a:ln>
            <a:noFill/>
          </a:ln>
        </p:spPr>
        <p:txBody>
          <a:bodyPr spcFirstLastPara="1" wrap="square" lIns="121900" tIns="121900" rIns="121900" bIns="121900" anchor="t" anchorCtr="0">
            <a:noAutofit/>
          </a:bodyPr>
          <a:lstStyle/>
          <a:p>
            <a:pPr marL="0" indent="0" algn="ctr">
              <a:spcAft>
                <a:spcPts val="2100"/>
              </a:spcAft>
              <a:buNone/>
            </a:pPr>
            <a:r>
              <a:rPr lang="en" dirty="0"/>
              <a:t>Pay delinquint taxes</a:t>
            </a:r>
          </a:p>
          <a:p>
            <a:pPr marL="0" indent="0" algn="ctr">
              <a:spcAft>
                <a:spcPts val="2100"/>
              </a:spcAft>
              <a:buNone/>
            </a:pPr>
            <a:r>
              <a:rPr lang="en" dirty="0"/>
              <a:t>Request Payment plans</a:t>
            </a:r>
          </a:p>
          <a:p>
            <a:pPr marL="0" indent="0" algn="ctr">
              <a:spcAft>
                <a:spcPts val="2100"/>
              </a:spcAft>
              <a:buNone/>
            </a:pPr>
            <a:endParaRPr dirty="0"/>
          </a:p>
        </p:txBody>
      </p:sp>
      <p:sp>
        <p:nvSpPr>
          <p:cNvPr id="1443" name="Google Shape;1443;p41"/>
          <p:cNvSpPr txBox="1">
            <a:spLocks noGrp="1"/>
          </p:cNvSpPr>
          <p:nvPr>
            <p:ph type="body" idx="13"/>
          </p:nvPr>
        </p:nvSpPr>
        <p:spPr>
          <a:xfrm>
            <a:off x="8059426" y="3120947"/>
            <a:ext cx="1612200" cy="18579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1600"/>
              <a:buNone/>
            </a:pPr>
            <a:r>
              <a:rPr lang="en-US" dirty="0"/>
              <a:t>Access up-to-date tax sale status  </a:t>
            </a:r>
            <a:endParaRPr dirty="0"/>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46"/>
          <p:cNvSpPr txBox="1">
            <a:spLocks noGrp="1"/>
          </p:cNvSpPr>
          <p:nvPr>
            <p:ph type="title"/>
          </p:nvPr>
        </p:nvSpPr>
        <p:spPr>
          <a:xfrm>
            <a:off x="6054400" y="1736375"/>
            <a:ext cx="4627500" cy="13416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7000"/>
              <a:buNone/>
            </a:pPr>
            <a:r>
              <a:rPr lang="en" dirty="0"/>
              <a:t>Thank you!</a:t>
            </a:r>
            <a:endParaRPr dirty="0"/>
          </a:p>
        </p:txBody>
      </p:sp>
      <p:sp>
        <p:nvSpPr>
          <p:cNvPr id="1502" name="Google Shape;1502;p46"/>
          <p:cNvSpPr txBox="1">
            <a:spLocks noGrp="1"/>
          </p:cNvSpPr>
          <p:nvPr>
            <p:ph type="subTitle" idx="1"/>
          </p:nvPr>
        </p:nvSpPr>
        <p:spPr>
          <a:xfrm>
            <a:off x="6054400" y="2974025"/>
            <a:ext cx="4627500" cy="7179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100"/>
              <a:buNone/>
            </a:pPr>
            <a:r>
              <a:rPr lang="en" dirty="0"/>
              <a:t>Do you have any questions?</a:t>
            </a:r>
            <a:endParaRPr dirty="0"/>
          </a:p>
        </p:txBody>
      </p:sp>
      <p:sp>
        <p:nvSpPr>
          <p:cNvPr id="1509" name="Google Shape;1509;p46"/>
          <p:cNvSpPr txBox="1">
            <a:spLocks noGrp="1"/>
          </p:cNvSpPr>
          <p:nvPr>
            <p:ph type="body" idx="2"/>
          </p:nvPr>
        </p:nvSpPr>
        <p:spPr>
          <a:xfrm>
            <a:off x="6054400" y="3615620"/>
            <a:ext cx="4627500" cy="231865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1800"/>
              <a:buNone/>
            </a:pPr>
            <a:r>
              <a:rPr lang="en-US" dirty="0"/>
              <a:t>Elizabeth Doss</a:t>
            </a:r>
          </a:p>
          <a:p>
            <a:pPr marL="0" lvl="0" indent="0" algn="ctr" rtl="0">
              <a:lnSpc>
                <a:spcPct val="100000"/>
              </a:lnSpc>
              <a:spcBef>
                <a:spcPts val="0"/>
              </a:spcBef>
              <a:spcAft>
                <a:spcPts val="0"/>
              </a:spcAft>
              <a:buSzPts val="1800"/>
              <a:buNone/>
            </a:pPr>
            <a:r>
              <a:rPr lang="en-US" dirty="0"/>
              <a:t>elizabeth.doss@tax.hctx.net</a:t>
            </a:r>
            <a:endParaRPr dirty="0"/>
          </a:p>
          <a:p>
            <a:pPr marL="0" lvl="0" indent="0" algn="ctr" rtl="0">
              <a:lnSpc>
                <a:spcPct val="100000"/>
              </a:lnSpc>
              <a:spcBef>
                <a:spcPts val="0"/>
              </a:spcBef>
              <a:spcAft>
                <a:spcPts val="0"/>
              </a:spcAft>
              <a:buSzPts val="1800"/>
              <a:buNone/>
            </a:pPr>
            <a:r>
              <a:rPr lang="en-US" dirty="0"/>
              <a:t>713-274-8011</a:t>
            </a:r>
          </a:p>
          <a:p>
            <a:pPr marL="0" lvl="0" indent="0" algn="ctr" rtl="0">
              <a:lnSpc>
                <a:spcPct val="100000"/>
              </a:lnSpc>
              <a:spcBef>
                <a:spcPts val="0"/>
              </a:spcBef>
              <a:spcAft>
                <a:spcPts val="0"/>
              </a:spcAft>
              <a:buSzPts val="1800"/>
              <a:buNone/>
            </a:pPr>
            <a:endParaRPr lang="en-US" dirty="0"/>
          </a:p>
          <a:p>
            <a:pPr marL="0" lvl="0" indent="0" algn="ctr" rtl="0">
              <a:lnSpc>
                <a:spcPct val="100000"/>
              </a:lnSpc>
              <a:spcBef>
                <a:spcPts val="0"/>
              </a:spcBef>
              <a:spcAft>
                <a:spcPts val="0"/>
              </a:spcAft>
              <a:buSzPts val="1800"/>
              <a:buNone/>
            </a:pPr>
            <a:r>
              <a:rPr lang="en-US" dirty="0"/>
              <a:t>Elizabeth Wiehle</a:t>
            </a:r>
          </a:p>
          <a:p>
            <a:pPr marL="0" lvl="0" indent="0" algn="ctr" rtl="0">
              <a:lnSpc>
                <a:spcPct val="100000"/>
              </a:lnSpc>
              <a:spcBef>
                <a:spcPts val="0"/>
              </a:spcBef>
              <a:spcAft>
                <a:spcPts val="0"/>
              </a:spcAft>
              <a:buSzPts val="1800"/>
              <a:buNone/>
            </a:pPr>
            <a:r>
              <a:rPr lang="en-US" dirty="0"/>
              <a:t>ewiehle@pbfcm.com</a:t>
            </a:r>
            <a:endParaRPr dirty="0"/>
          </a:p>
          <a:p>
            <a:pPr marL="0" lvl="0" indent="0" algn="ctr" rtl="0">
              <a:lnSpc>
                <a:spcPct val="100000"/>
              </a:lnSpc>
              <a:spcBef>
                <a:spcPts val="0"/>
              </a:spcBef>
              <a:spcAft>
                <a:spcPts val="0"/>
              </a:spcAft>
              <a:buSzPts val="1800"/>
              <a:buNone/>
            </a:pPr>
            <a:r>
              <a:rPr lang="en-US" dirty="0"/>
              <a:t>713-802-6988</a:t>
            </a:r>
            <a:endParaRPr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25"/>
          <p:cNvSpPr txBox="1">
            <a:spLocks noGrp="1"/>
          </p:cNvSpPr>
          <p:nvPr>
            <p:ph type="title"/>
          </p:nvPr>
        </p:nvSpPr>
        <p:spPr>
          <a:xfrm>
            <a:off x="4889007" y="3237675"/>
            <a:ext cx="6836400" cy="11667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7000"/>
              <a:buNone/>
            </a:pPr>
            <a:r>
              <a:rPr lang="en" sz="4400" dirty="0"/>
              <a:t>Hello! We’re the Elizabeths</a:t>
            </a:r>
            <a:endParaRPr sz="4400" dirty="0"/>
          </a:p>
        </p:txBody>
      </p:sp>
      <p:sp>
        <p:nvSpPr>
          <p:cNvPr id="809" name="Google Shape;809;p25"/>
          <p:cNvSpPr txBox="1">
            <a:spLocks noGrp="1"/>
          </p:cNvSpPr>
          <p:nvPr>
            <p:ph type="body" idx="1"/>
          </p:nvPr>
        </p:nvSpPr>
        <p:spPr>
          <a:xfrm>
            <a:off x="4888975" y="4474352"/>
            <a:ext cx="3328772" cy="19689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1800"/>
              <a:buNone/>
            </a:pPr>
            <a:r>
              <a:rPr lang="en-US" dirty="0"/>
              <a:t>Elizabeth Doss</a:t>
            </a:r>
          </a:p>
          <a:p>
            <a:pPr marL="0" lvl="0" indent="0" algn="ctr" rtl="0">
              <a:lnSpc>
                <a:spcPct val="115000"/>
              </a:lnSpc>
              <a:spcBef>
                <a:spcPts val="0"/>
              </a:spcBef>
              <a:spcAft>
                <a:spcPts val="0"/>
              </a:spcAft>
              <a:buSzPts val="1800"/>
              <a:buNone/>
            </a:pPr>
            <a:r>
              <a:rPr lang="en-US" dirty="0"/>
              <a:t>Assistant Chief Deputy</a:t>
            </a:r>
          </a:p>
          <a:p>
            <a:pPr marL="0" lvl="0" indent="0" algn="ctr" rtl="0">
              <a:lnSpc>
                <a:spcPct val="115000"/>
              </a:lnSpc>
              <a:spcBef>
                <a:spcPts val="0"/>
              </a:spcBef>
              <a:spcAft>
                <a:spcPts val="0"/>
              </a:spcAft>
              <a:buSzPts val="1800"/>
              <a:buNone/>
            </a:pPr>
            <a:r>
              <a:rPr lang="en-US" dirty="0"/>
              <a:t>Property Tax Division</a:t>
            </a:r>
          </a:p>
          <a:p>
            <a:pPr marL="0" lvl="0" indent="0" algn="ctr" rtl="0">
              <a:lnSpc>
                <a:spcPct val="115000"/>
              </a:lnSpc>
              <a:spcBef>
                <a:spcPts val="0"/>
              </a:spcBef>
              <a:spcAft>
                <a:spcPts val="0"/>
              </a:spcAft>
              <a:buSzPts val="1800"/>
              <a:buNone/>
            </a:pPr>
            <a:r>
              <a:rPr lang="en-US" dirty="0"/>
              <a:t>Harris County Tax Office</a:t>
            </a:r>
            <a:endParaRPr dirty="0"/>
          </a:p>
        </p:txBody>
      </p:sp>
      <p:pic>
        <p:nvPicPr>
          <p:cNvPr id="810" name="Google Shape;810;p25"/>
          <p:cNvPicPr preferRelativeResize="0">
            <a:picLocks noChangeAspect="1"/>
          </p:cNvPicPr>
          <p:nvPr/>
        </p:nvPicPr>
        <p:blipFill>
          <a:blip r:embed="rId3"/>
          <a:srcRect t="250" b="250"/>
          <a:stretch/>
        </p:blipFill>
        <p:spPr>
          <a:xfrm>
            <a:off x="5867561" y="877542"/>
            <a:ext cx="1371600" cy="1371600"/>
          </a:xfrm>
          <a:prstGeom prst="ellipse">
            <a:avLst/>
          </a:prstGeom>
          <a:noFill/>
          <a:ln>
            <a:noFill/>
          </a:ln>
        </p:spPr>
      </p:pic>
      <p:cxnSp>
        <p:nvCxnSpPr>
          <p:cNvPr id="811" name="Google Shape;811;p25"/>
          <p:cNvCxnSpPr/>
          <p:nvPr/>
        </p:nvCxnSpPr>
        <p:spPr>
          <a:xfrm>
            <a:off x="5128550" y="2803425"/>
            <a:ext cx="6252000" cy="0"/>
          </a:xfrm>
          <a:prstGeom prst="straightConnector1">
            <a:avLst/>
          </a:prstGeom>
          <a:noFill/>
          <a:ln w="28575" cap="flat" cmpd="sng">
            <a:solidFill>
              <a:schemeClr val="accent1"/>
            </a:solidFill>
            <a:prstDash val="solid"/>
            <a:miter lim="800000"/>
            <a:headEnd type="none" w="sm" len="sm"/>
            <a:tailEnd type="none" w="sm" len="sm"/>
          </a:ln>
        </p:spPr>
      </p:cxnSp>
      <p:pic>
        <p:nvPicPr>
          <p:cNvPr id="4" name="Picture 3" descr="Text&#10;&#10;Description automatically generated">
            <a:extLst>
              <a:ext uri="{FF2B5EF4-FFF2-40B4-BE49-F238E27FC236}">
                <a16:creationId xmlns:a16="http://schemas.microsoft.com/office/drawing/2014/main" id="{61B15377-2224-D222-D0ED-C5CC87C398F7}"/>
              </a:ext>
            </a:extLst>
          </p:cNvPr>
          <p:cNvPicPr>
            <a:picLocks noChangeAspect="1"/>
          </p:cNvPicPr>
          <p:nvPr/>
        </p:nvPicPr>
        <p:blipFill>
          <a:blip r:embed="rId4"/>
          <a:stretch>
            <a:fillRect/>
          </a:stretch>
        </p:blipFill>
        <p:spPr>
          <a:xfrm>
            <a:off x="8217747" y="1122137"/>
            <a:ext cx="3162803" cy="882409"/>
          </a:xfrm>
          <a:prstGeom prst="rect">
            <a:avLst/>
          </a:prstGeom>
        </p:spPr>
      </p:pic>
      <p:sp>
        <p:nvSpPr>
          <p:cNvPr id="5" name="Google Shape;809;p25">
            <a:extLst>
              <a:ext uri="{FF2B5EF4-FFF2-40B4-BE49-F238E27FC236}">
                <a16:creationId xmlns:a16="http://schemas.microsoft.com/office/drawing/2014/main" id="{DC329A9E-82E2-4B68-D155-7BAA80DE68F2}"/>
              </a:ext>
            </a:extLst>
          </p:cNvPr>
          <p:cNvSpPr txBox="1">
            <a:spLocks/>
          </p:cNvSpPr>
          <p:nvPr/>
        </p:nvSpPr>
        <p:spPr>
          <a:xfrm>
            <a:off x="8307207" y="4471954"/>
            <a:ext cx="3328772" cy="1968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42900" algn="ctr"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2pPr>
            <a:lvl3pPr marL="1371600" marR="0" lvl="2" indent="-342900" algn="ctr"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3pPr>
            <a:lvl4pPr marL="1828800" marR="0" lvl="3" indent="-342900" algn="ctr"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4pPr>
            <a:lvl5pPr marL="2286000" marR="0" lvl="4" indent="-342900" algn="ctr"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5pPr>
            <a:lvl6pPr marL="2743200" marR="0" lvl="5" indent="-342900" algn="ctr"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6pPr>
            <a:lvl7pPr marL="3200400" marR="0" lvl="6" indent="-342900" algn="ctr"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7pPr>
            <a:lvl8pPr marL="3657600" marR="0" lvl="7" indent="-342900" algn="ctr"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8pPr>
            <a:lvl9pPr marL="4114800" marR="0" lvl="8" indent="-342900" algn="ctr" rtl="0">
              <a:lnSpc>
                <a:spcPct val="115000"/>
              </a:lnSpc>
              <a:spcBef>
                <a:spcPts val="2100"/>
              </a:spcBef>
              <a:spcAft>
                <a:spcPts val="210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9pPr>
          </a:lstStyle>
          <a:p>
            <a:pPr marL="0" indent="0">
              <a:buFont typeface="Roboto Light"/>
              <a:buNone/>
            </a:pPr>
            <a:r>
              <a:rPr lang="en-US" dirty="0"/>
              <a:t>Elizabeth Wiehle</a:t>
            </a:r>
          </a:p>
          <a:p>
            <a:pPr marL="0" indent="0">
              <a:buFont typeface="Roboto Light"/>
              <a:buNone/>
            </a:pPr>
            <a:r>
              <a:rPr lang="en-US" dirty="0"/>
              <a:t>Partner</a:t>
            </a:r>
          </a:p>
          <a:p>
            <a:pPr marL="0" indent="0">
              <a:buFont typeface="Roboto Light"/>
              <a:buNone/>
            </a:pPr>
            <a:r>
              <a:rPr lang="en-US" dirty="0"/>
              <a:t>Perdue Brandon</a:t>
            </a:r>
          </a:p>
          <a:p>
            <a:pPr marL="0" indent="0">
              <a:buFont typeface="Roboto Light"/>
              <a:buNone/>
            </a:pPr>
            <a:r>
              <a:rPr lang="en-US" dirty="0"/>
              <a:t>Fielder Collins &amp; Mott, LLP</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grpSp>
        <p:nvGrpSpPr>
          <p:cNvPr id="816" name="Google Shape;816;p26"/>
          <p:cNvGrpSpPr/>
          <p:nvPr/>
        </p:nvGrpSpPr>
        <p:grpSpPr>
          <a:xfrm rot="-790631" flipH="1">
            <a:off x="1816692" y="2199442"/>
            <a:ext cx="1287274" cy="794963"/>
            <a:chOff x="6551993" y="1927595"/>
            <a:chExt cx="2643703" cy="2139960"/>
          </a:xfrm>
        </p:grpSpPr>
        <p:grpSp>
          <p:nvGrpSpPr>
            <p:cNvPr id="817" name="Google Shape;817;p26"/>
            <p:cNvGrpSpPr/>
            <p:nvPr/>
          </p:nvGrpSpPr>
          <p:grpSpPr>
            <a:xfrm>
              <a:off x="6551993" y="1927719"/>
              <a:ext cx="2643703" cy="2139836"/>
              <a:chOff x="6551993" y="1927719"/>
              <a:chExt cx="2643703" cy="2139836"/>
            </a:xfrm>
          </p:grpSpPr>
          <p:sp>
            <p:nvSpPr>
              <p:cNvPr id="818" name="Google Shape;818;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19" name="Google Shape;819;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820" name="Google Shape;820;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1" name="Google Shape;821;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2" name="Google Shape;822;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823" name="Google Shape;823;p26"/>
          <p:cNvGrpSpPr/>
          <p:nvPr/>
        </p:nvGrpSpPr>
        <p:grpSpPr>
          <a:xfrm rot="-790631" flipH="1">
            <a:off x="3986055" y="4239868"/>
            <a:ext cx="1287274" cy="794963"/>
            <a:chOff x="6551993" y="1927595"/>
            <a:chExt cx="2643703" cy="2139960"/>
          </a:xfrm>
        </p:grpSpPr>
        <p:grpSp>
          <p:nvGrpSpPr>
            <p:cNvPr id="824" name="Google Shape;824;p26"/>
            <p:cNvGrpSpPr/>
            <p:nvPr/>
          </p:nvGrpSpPr>
          <p:grpSpPr>
            <a:xfrm>
              <a:off x="6551993" y="1927719"/>
              <a:ext cx="2643703" cy="2139836"/>
              <a:chOff x="6551993" y="1927719"/>
              <a:chExt cx="2643703" cy="2139836"/>
            </a:xfrm>
          </p:grpSpPr>
          <p:sp>
            <p:nvSpPr>
              <p:cNvPr id="825" name="Google Shape;825;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6" name="Google Shape;826;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827" name="Google Shape;827;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8" name="Google Shape;828;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29" name="Google Shape;829;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grpSp>
        <p:nvGrpSpPr>
          <p:cNvPr id="830" name="Google Shape;830;p26"/>
          <p:cNvGrpSpPr/>
          <p:nvPr/>
        </p:nvGrpSpPr>
        <p:grpSpPr>
          <a:xfrm rot="-790631" flipH="1">
            <a:off x="5708417" y="2243642"/>
            <a:ext cx="1287274" cy="794963"/>
            <a:chOff x="6551993" y="1927595"/>
            <a:chExt cx="2643703" cy="2139960"/>
          </a:xfrm>
        </p:grpSpPr>
        <p:grpSp>
          <p:nvGrpSpPr>
            <p:cNvPr id="831" name="Google Shape;831;p26"/>
            <p:cNvGrpSpPr/>
            <p:nvPr/>
          </p:nvGrpSpPr>
          <p:grpSpPr>
            <a:xfrm>
              <a:off x="6551993" y="1927719"/>
              <a:ext cx="2643703" cy="2139836"/>
              <a:chOff x="6551993" y="1927719"/>
              <a:chExt cx="2643703" cy="2139836"/>
            </a:xfrm>
          </p:grpSpPr>
          <p:sp>
            <p:nvSpPr>
              <p:cNvPr id="832"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33"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834"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35"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836"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sp>
        <p:nvSpPr>
          <p:cNvPr id="844" name="Google Shape;844;p26"/>
          <p:cNvSpPr txBox="1">
            <a:spLocks noGrp="1"/>
          </p:cNvSpPr>
          <p:nvPr>
            <p:ph type="body" idx="1"/>
          </p:nvPr>
        </p:nvSpPr>
        <p:spPr>
          <a:xfrm>
            <a:off x="720400" y="2841595"/>
            <a:ext cx="3294600" cy="13227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buSzPts val="1800"/>
              <a:buNone/>
            </a:pPr>
            <a:r>
              <a:rPr lang="en" sz="2400" dirty="0"/>
              <a:t>Electronic Tax Communications</a:t>
            </a:r>
          </a:p>
          <a:p>
            <a:pPr marL="0" lvl="0" indent="0" algn="ctr" rtl="0">
              <a:lnSpc>
                <a:spcPct val="100000"/>
              </a:lnSpc>
              <a:spcBef>
                <a:spcPts val="0"/>
              </a:spcBef>
              <a:buSzPts val="1800"/>
              <a:buNone/>
            </a:pPr>
            <a:r>
              <a:rPr lang="en" sz="2400" dirty="0"/>
              <a:t> HB 1228 </a:t>
            </a:r>
          </a:p>
        </p:txBody>
      </p:sp>
      <p:sp>
        <p:nvSpPr>
          <p:cNvPr id="845" name="Google Shape;845;p26"/>
          <p:cNvSpPr txBox="1">
            <a:spLocks noGrp="1"/>
          </p:cNvSpPr>
          <p:nvPr>
            <p:ph type="title"/>
          </p:nvPr>
        </p:nvSpPr>
        <p:spPr>
          <a:xfrm>
            <a:off x="720400" y="370983"/>
            <a:ext cx="110559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 dirty="0"/>
              <a:t>The Future of Online Property Tax Administration</a:t>
            </a:r>
            <a:endParaRPr dirty="0"/>
          </a:p>
        </p:txBody>
      </p:sp>
      <p:sp>
        <p:nvSpPr>
          <p:cNvPr id="846" name="Google Shape;846;p26"/>
          <p:cNvSpPr txBox="1">
            <a:spLocks noGrp="1"/>
          </p:cNvSpPr>
          <p:nvPr>
            <p:ph type="body" idx="2"/>
          </p:nvPr>
        </p:nvSpPr>
        <p:spPr>
          <a:xfrm>
            <a:off x="4678325" y="2841595"/>
            <a:ext cx="3294600" cy="13227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buSzPts val="1800"/>
              <a:buNone/>
            </a:pPr>
            <a:r>
              <a:rPr lang="en" sz="2400" dirty="0"/>
              <a:t>Harris County</a:t>
            </a:r>
          </a:p>
          <a:p>
            <a:pPr marL="0" lvl="0" indent="0" algn="ctr" rtl="0">
              <a:lnSpc>
                <a:spcPct val="100000"/>
              </a:lnSpc>
              <a:spcBef>
                <a:spcPts val="0"/>
              </a:spcBef>
              <a:buSzPts val="1800"/>
              <a:buNone/>
            </a:pPr>
            <a:r>
              <a:rPr lang="en" sz="2400" dirty="0"/>
              <a:t>Tax Office (HCTO)</a:t>
            </a:r>
          </a:p>
          <a:p>
            <a:pPr marL="0" lvl="0" indent="0" algn="ctr" rtl="0">
              <a:lnSpc>
                <a:spcPct val="100000"/>
              </a:lnSpc>
              <a:spcBef>
                <a:spcPts val="0"/>
              </a:spcBef>
              <a:buSzPts val="1800"/>
              <a:buNone/>
            </a:pPr>
            <a:r>
              <a:rPr lang="en" sz="2400" dirty="0"/>
              <a:t>e-Bill process</a:t>
            </a:r>
            <a:endParaRPr sz="2400" dirty="0"/>
          </a:p>
        </p:txBody>
      </p:sp>
      <p:sp>
        <p:nvSpPr>
          <p:cNvPr id="847" name="Google Shape;847;p26"/>
          <p:cNvSpPr txBox="1">
            <a:spLocks noGrp="1"/>
          </p:cNvSpPr>
          <p:nvPr>
            <p:ph type="body" idx="3"/>
          </p:nvPr>
        </p:nvSpPr>
        <p:spPr>
          <a:xfrm>
            <a:off x="2944763" y="4909067"/>
            <a:ext cx="3294600" cy="13227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buSzPts val="1800"/>
              <a:buNone/>
            </a:pPr>
            <a:r>
              <a:rPr lang="en-US" sz="2400" dirty="0"/>
              <a:t>Online Property</a:t>
            </a:r>
          </a:p>
          <a:p>
            <a:pPr marL="0" lvl="0" indent="0" algn="ctr" rtl="0">
              <a:lnSpc>
                <a:spcPct val="100000"/>
              </a:lnSpc>
              <a:spcBef>
                <a:spcPts val="0"/>
              </a:spcBef>
              <a:buSzPts val="1800"/>
              <a:buNone/>
            </a:pPr>
            <a:r>
              <a:rPr lang="en-US" sz="2400" dirty="0"/>
              <a:t>Tax Services</a:t>
            </a:r>
          </a:p>
        </p:txBody>
      </p:sp>
      <p:sp>
        <p:nvSpPr>
          <p:cNvPr id="849" name="Google Shape;849;p26"/>
          <p:cNvSpPr txBox="1">
            <a:spLocks noGrp="1"/>
          </p:cNvSpPr>
          <p:nvPr>
            <p:ph type="title" idx="5"/>
          </p:nvPr>
        </p:nvSpPr>
        <p:spPr>
          <a:xfrm>
            <a:off x="720400" y="2145825"/>
            <a:ext cx="3294600" cy="6957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500"/>
              <a:buNone/>
            </a:pPr>
            <a:r>
              <a:rPr lang="en" dirty="0"/>
              <a:t>01</a:t>
            </a:r>
            <a:endParaRPr dirty="0"/>
          </a:p>
        </p:txBody>
      </p:sp>
      <p:sp>
        <p:nvSpPr>
          <p:cNvPr id="850" name="Google Shape;850;p26"/>
          <p:cNvSpPr txBox="1">
            <a:spLocks noGrp="1"/>
          </p:cNvSpPr>
          <p:nvPr>
            <p:ph type="title" idx="6"/>
          </p:nvPr>
        </p:nvSpPr>
        <p:spPr>
          <a:xfrm>
            <a:off x="4678325" y="2145825"/>
            <a:ext cx="3294600" cy="6957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500"/>
              <a:buNone/>
            </a:pPr>
            <a:r>
              <a:rPr lang="en"/>
              <a:t>02</a:t>
            </a:r>
            <a:endParaRPr dirty="0"/>
          </a:p>
        </p:txBody>
      </p:sp>
      <p:sp>
        <p:nvSpPr>
          <p:cNvPr id="851" name="Google Shape;851;p26"/>
          <p:cNvSpPr txBox="1">
            <a:spLocks noGrp="1"/>
          </p:cNvSpPr>
          <p:nvPr>
            <p:ph type="title" idx="7"/>
          </p:nvPr>
        </p:nvSpPr>
        <p:spPr>
          <a:xfrm>
            <a:off x="2944763" y="4213297"/>
            <a:ext cx="3294600" cy="6957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500"/>
              <a:buNone/>
            </a:pPr>
            <a:r>
              <a:rPr lang="en" dirty="0"/>
              <a:t>03</a:t>
            </a:r>
            <a:endParaRPr dirty="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24"/>
          <p:cNvSpPr txBox="1">
            <a:spLocks noGrp="1"/>
          </p:cNvSpPr>
          <p:nvPr>
            <p:ph type="title"/>
          </p:nvPr>
        </p:nvSpPr>
        <p:spPr>
          <a:xfrm>
            <a:off x="1760411" y="1536280"/>
            <a:ext cx="5517465" cy="4565939"/>
          </a:xfrm>
          <a:prstGeom prst="rect">
            <a:avLst/>
          </a:prstGeom>
          <a:noFill/>
          <a:ln>
            <a:noFill/>
          </a:ln>
        </p:spPr>
        <p:txBody>
          <a:bodyPr spcFirstLastPara="1" wrap="square" lIns="121900" tIns="121900" rIns="121900" bIns="121900" anchor="t" anchorCtr="0">
            <a:noAutofit/>
          </a:bodyPr>
          <a:lstStyle/>
          <a:p>
            <a:pPr marL="0" lvl="0" indent="0" rtl="0">
              <a:lnSpc>
                <a:spcPct val="80000"/>
              </a:lnSpc>
              <a:spcBef>
                <a:spcPts val="0"/>
              </a:spcBef>
              <a:spcAft>
                <a:spcPts val="0"/>
              </a:spcAft>
              <a:buSzPts val="9000"/>
              <a:buNone/>
            </a:pPr>
            <a:r>
              <a:rPr lang="en" dirty="0"/>
              <a:t>YOU’VE GOT</a:t>
            </a:r>
            <a:br>
              <a:rPr lang="en" dirty="0"/>
            </a:br>
            <a:r>
              <a:rPr lang="en" dirty="0">
                <a:solidFill>
                  <a:schemeClr val="dk2"/>
                </a:solidFill>
              </a:rPr>
              <a:t>MAIL!</a:t>
            </a:r>
            <a:br>
              <a:rPr lang="en" dirty="0">
                <a:solidFill>
                  <a:schemeClr val="dk2"/>
                </a:solidFill>
              </a:rPr>
            </a:br>
            <a:r>
              <a:rPr lang="en" dirty="0">
                <a:solidFill>
                  <a:schemeClr val="dk2"/>
                </a:solidFill>
              </a:rPr>
              <a:t>	</a:t>
            </a:r>
            <a:r>
              <a:rPr lang="en" sz="6000" dirty="0">
                <a:solidFill>
                  <a:schemeClr val="dk2"/>
                </a:solidFill>
              </a:rPr>
              <a:t>…e-mail</a:t>
            </a:r>
            <a:endParaRPr dirty="0">
              <a:solidFill>
                <a:schemeClr val="dk2"/>
              </a:solidFill>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27"/>
          <p:cNvSpPr txBox="1">
            <a:spLocks noGrp="1"/>
          </p:cNvSpPr>
          <p:nvPr>
            <p:ph type="title"/>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12000"/>
              <a:buNone/>
            </a:pPr>
            <a:r>
              <a:rPr lang="en" dirty="0"/>
              <a:t>01</a:t>
            </a:r>
            <a:endParaRPr dirty="0"/>
          </a:p>
        </p:txBody>
      </p:sp>
      <p:sp>
        <p:nvSpPr>
          <p:cNvPr id="858" name="Google Shape;858;p27"/>
          <p:cNvSpPr txBox="1">
            <a:spLocks noGrp="1"/>
          </p:cNvSpPr>
          <p:nvPr>
            <p:ph type="body" idx="1"/>
          </p:nvPr>
        </p:nvSpPr>
        <p:spPr>
          <a:xfrm>
            <a:off x="532125" y="2057400"/>
            <a:ext cx="8070699" cy="4572000"/>
          </a:xfrm>
          <a:prstGeom prst="rect">
            <a:avLst/>
          </a:prstGeom>
          <a:noFill/>
          <a:ln>
            <a:noFill/>
          </a:ln>
        </p:spPr>
        <p:txBody>
          <a:bodyPr spcFirstLastPara="1" wrap="square" lIns="121900" tIns="121900" rIns="121900" bIns="121900" anchor="t" anchorCtr="0">
            <a:normAutofit fontScale="92500" lnSpcReduction="10000"/>
          </a:bodyPr>
          <a:lstStyle/>
          <a:p>
            <a:pPr marL="0" lvl="0" indent="0" algn="l" rtl="0">
              <a:lnSpc>
                <a:spcPct val="115000"/>
              </a:lnSpc>
              <a:spcBef>
                <a:spcPts val="0"/>
              </a:spcBef>
              <a:spcAft>
                <a:spcPts val="0"/>
              </a:spcAft>
              <a:buSzPts val="1800"/>
              <a:buNone/>
              <a:tabLst>
                <a:tab pos="233363" algn="l"/>
                <a:tab pos="457200" algn="l"/>
                <a:tab pos="690563" algn="l"/>
                <a:tab pos="914400" algn="l"/>
              </a:tabLst>
            </a:pPr>
            <a:r>
              <a:rPr lang="en-US" sz="1600" b="1" dirty="0">
                <a:solidFill>
                  <a:schemeClr val="accent3"/>
                </a:solidFill>
              </a:rPr>
              <a:t>Section 1.085 (as amended by HB 1228)</a:t>
            </a:r>
          </a:p>
          <a:p>
            <a:pPr marL="285750" indent="-285750">
              <a:lnSpc>
                <a:spcPct val="100000"/>
              </a:lnSpc>
              <a:spcBef>
                <a:spcPts val="600"/>
              </a:spcBef>
              <a:spcAft>
                <a:spcPts val="600"/>
              </a:spcAft>
              <a:tabLst>
                <a:tab pos="233363" algn="l"/>
                <a:tab pos="457200" algn="l"/>
                <a:tab pos="690563" algn="l"/>
                <a:tab pos="914400" algn="l"/>
              </a:tabLst>
            </a:pPr>
            <a:r>
              <a:rPr lang="en-US" dirty="0"/>
              <a:t>Effective Jan 1, 2024</a:t>
            </a:r>
          </a:p>
          <a:p>
            <a:pPr marL="285750" indent="-285750">
              <a:lnSpc>
                <a:spcPct val="100000"/>
              </a:lnSpc>
              <a:spcBef>
                <a:spcPts val="600"/>
              </a:spcBef>
              <a:spcAft>
                <a:spcPts val="600"/>
              </a:spcAft>
              <a:tabLst>
                <a:tab pos="233363" algn="l"/>
                <a:tab pos="457200" algn="l"/>
                <a:tab pos="690563" algn="l"/>
                <a:tab pos="914400" algn="l"/>
              </a:tabLst>
            </a:pPr>
            <a:r>
              <a:rPr lang="en-US" dirty="0"/>
              <a:t>Requires all Tax Officials to send communications electronically … if the property owner elects to receive electronic communications, it must be made in writing on a form prescribed by the Comptroller and remains in effect until rescinded in writing by the property owner or owner’s agent.</a:t>
            </a:r>
          </a:p>
          <a:p>
            <a:pPr marL="285750" indent="-285750">
              <a:lnSpc>
                <a:spcPct val="100000"/>
              </a:lnSpc>
              <a:spcBef>
                <a:spcPts val="600"/>
              </a:spcBef>
              <a:spcAft>
                <a:spcPts val="600"/>
              </a:spcAft>
              <a:tabLst>
                <a:tab pos="233363" algn="l"/>
                <a:tab pos="457200" algn="l"/>
                <a:tab pos="690563" algn="l"/>
                <a:tab pos="914400" algn="l"/>
              </a:tabLst>
            </a:pPr>
            <a:r>
              <a:rPr lang="en-US" dirty="0"/>
              <a:t>“Tax officials(s)”  - chief appraiser, appraisal district, ARB, assessor, collector or taking unit</a:t>
            </a:r>
          </a:p>
          <a:p>
            <a:pPr marL="285750" indent="-285750">
              <a:lnSpc>
                <a:spcPct val="100000"/>
              </a:lnSpc>
              <a:spcBef>
                <a:spcPts val="600"/>
              </a:spcBef>
              <a:spcAft>
                <a:spcPts val="600"/>
              </a:spcAft>
              <a:tabLst>
                <a:tab pos="233363" algn="l"/>
                <a:tab pos="457200" algn="l"/>
                <a:tab pos="690563" algn="l"/>
                <a:tab pos="914400" algn="l"/>
              </a:tabLst>
            </a:pPr>
            <a:r>
              <a:rPr lang="en-US" dirty="0"/>
              <a:t>“Communications” – notice, application, tax bills, renditions and other items of information</a:t>
            </a:r>
            <a:endParaRPr lang="en-US" sz="1600" b="1" dirty="0">
              <a:solidFill>
                <a:schemeClr val="accent3"/>
              </a:solidFill>
            </a:endParaRPr>
          </a:p>
          <a:p>
            <a:pPr marL="285750" indent="-285750">
              <a:lnSpc>
                <a:spcPct val="100000"/>
              </a:lnSpc>
              <a:spcBef>
                <a:spcPts val="600"/>
              </a:spcBef>
              <a:spcAft>
                <a:spcPts val="600"/>
              </a:spcAft>
              <a:tabLst>
                <a:tab pos="233363" algn="l"/>
                <a:tab pos="457200" algn="l"/>
                <a:tab pos="690563" algn="l"/>
                <a:tab pos="914400" algn="l"/>
              </a:tabLst>
            </a:pPr>
            <a:r>
              <a:rPr lang="en-US" dirty="0"/>
              <a:t>Tax official must post notice of how a property owner can make such an election on their website and in their office.</a:t>
            </a:r>
          </a:p>
          <a:p>
            <a:pPr marL="285750" indent="-285750">
              <a:lnSpc>
                <a:spcPct val="100000"/>
              </a:lnSpc>
              <a:spcBef>
                <a:spcPts val="600"/>
              </a:spcBef>
              <a:spcAft>
                <a:spcPts val="600"/>
              </a:spcAft>
              <a:tabLst>
                <a:tab pos="233363" algn="l"/>
                <a:tab pos="457200" algn="l"/>
                <a:tab pos="690563" algn="l"/>
                <a:tab pos="914400" algn="l"/>
              </a:tabLst>
            </a:pPr>
            <a:r>
              <a:rPr lang="en-US" dirty="0"/>
              <a:t>The tax official must specify the way the communications will be exchanged and the method that will be used to confirm the delivery of communications.</a:t>
            </a:r>
          </a:p>
        </p:txBody>
      </p:sp>
      <p:sp>
        <p:nvSpPr>
          <p:cNvPr id="859" name="Google Shape;859;p27"/>
          <p:cNvSpPr txBox="1">
            <a:spLocks noGrp="1"/>
          </p:cNvSpPr>
          <p:nvPr>
            <p:ph type="title" idx="2"/>
          </p:nvPr>
        </p:nvSpPr>
        <p:spPr>
          <a:xfrm>
            <a:off x="2695275" y="371484"/>
            <a:ext cx="70494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n" dirty="0"/>
              <a:t>Electronic Tax Communications</a:t>
            </a:r>
            <a:br>
              <a:rPr lang="en" dirty="0"/>
            </a:br>
            <a:r>
              <a:rPr lang="en-US" dirty="0"/>
              <a:t>The</a:t>
            </a:r>
            <a:r>
              <a:rPr lang="en" dirty="0"/>
              <a:t> Law…</a:t>
            </a:r>
            <a:endParaRPr dirty="0"/>
          </a:p>
        </p:txBody>
      </p:sp>
      <p:sp>
        <p:nvSpPr>
          <p:cNvPr id="860" name="Google Shape;860;p27"/>
          <p:cNvSpPr txBox="1"/>
          <p:nvPr/>
        </p:nvSpPr>
        <p:spPr>
          <a:xfrm rot="-750917">
            <a:off x="8966129" y="3231358"/>
            <a:ext cx="2137309" cy="9232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John K. Smith</a:t>
            </a:r>
            <a:endParaRPr sz="1600" b="0" i="0" u="none" strike="noStrike" cap="none" dirty="0">
              <a:solidFill>
                <a:schemeClr val="dk2"/>
              </a:solidFill>
              <a:latin typeface="Homemade Apple"/>
              <a:ea typeface="Homemade Apple"/>
              <a:cs typeface="Homemade Apple"/>
              <a:sym typeface="Homemade Apple"/>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123 Main St.</a:t>
            </a:r>
          </a:p>
          <a:p>
            <a:pPr marL="0" marR="0" lvl="0" indent="0" algn="ctr" rtl="0">
              <a:lnSpc>
                <a:spcPct val="100000"/>
              </a:lnSpc>
              <a:spcBef>
                <a:spcPts val="0"/>
              </a:spcBef>
              <a:spcAft>
                <a:spcPts val="0"/>
              </a:spcAft>
              <a:buClr>
                <a:srgbClr val="000000"/>
              </a:buClr>
              <a:buSzPts val="1600"/>
              <a:buFont typeface="Arial"/>
              <a:buNone/>
            </a:pPr>
            <a:r>
              <a:rPr lang="en" sz="1600" dirty="0">
                <a:solidFill>
                  <a:schemeClr val="dk2"/>
                </a:solidFill>
                <a:latin typeface="Homemade Apple"/>
                <a:ea typeface="Homemade Apple"/>
                <a:cs typeface="Homemade Apple"/>
                <a:sym typeface="Homemade Apple"/>
              </a:rPr>
              <a:t>Houston, TX 77002</a:t>
            </a:r>
            <a:endParaRPr sz="1600" b="0" i="0" u="none" strike="noStrike" cap="none" dirty="0">
              <a:solidFill>
                <a:schemeClr val="dk2"/>
              </a:solidFill>
              <a:latin typeface="Homemade Apple"/>
              <a:ea typeface="Homemade Apple"/>
              <a:cs typeface="Homemade Apple"/>
              <a:sym typeface="Homemade Apple"/>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7" name="Google Shape;867;p28"/>
          <p:cNvSpPr txBox="1">
            <a:spLocks noGrp="1"/>
          </p:cNvSpPr>
          <p:nvPr>
            <p:ph type="body" idx="2"/>
          </p:nvPr>
        </p:nvSpPr>
        <p:spPr>
          <a:xfrm>
            <a:off x="1570440" y="1458098"/>
            <a:ext cx="4021200" cy="2695517"/>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1800"/>
              <a:buNone/>
            </a:pPr>
            <a:r>
              <a:rPr lang="en-US" dirty="0"/>
              <a:t>What are the acceptable forms to request e-communications? </a:t>
            </a:r>
          </a:p>
          <a:p>
            <a:pPr marL="0" lvl="0" indent="0" algn="l" rtl="0">
              <a:lnSpc>
                <a:spcPct val="100000"/>
              </a:lnSpc>
              <a:spcBef>
                <a:spcPts val="0"/>
              </a:spcBef>
              <a:spcAft>
                <a:spcPts val="0"/>
              </a:spcAft>
              <a:buSzPts val="1800"/>
              <a:buNone/>
            </a:pPr>
            <a:endParaRPr dirty="0"/>
          </a:p>
          <a:p>
            <a:pPr marL="285750" indent="-285750">
              <a:lnSpc>
                <a:spcPct val="100000"/>
              </a:lnSpc>
              <a:spcBef>
                <a:spcPts val="600"/>
              </a:spcBef>
              <a:spcAft>
                <a:spcPts val="600"/>
              </a:spcAft>
            </a:pPr>
            <a:r>
              <a:rPr lang="en" dirty="0"/>
              <a:t>Comptroller Form </a:t>
            </a:r>
          </a:p>
          <a:p>
            <a:pPr marL="285750" indent="-285750">
              <a:lnSpc>
                <a:spcPct val="100000"/>
              </a:lnSpc>
              <a:spcBef>
                <a:spcPts val="600"/>
              </a:spcBef>
              <a:spcAft>
                <a:spcPts val="600"/>
              </a:spcAft>
            </a:pPr>
            <a:r>
              <a:rPr lang="en" dirty="0"/>
              <a:t>Property owner emails request?</a:t>
            </a:r>
          </a:p>
          <a:p>
            <a:pPr marL="285750" indent="-285750">
              <a:lnSpc>
                <a:spcPct val="100000"/>
              </a:lnSpc>
              <a:spcBef>
                <a:spcPts val="600"/>
              </a:spcBef>
              <a:spcAft>
                <a:spcPts val="600"/>
              </a:spcAft>
            </a:pPr>
            <a:r>
              <a:rPr lang="en" dirty="0"/>
              <a:t>Property owner mails a letter? </a:t>
            </a:r>
          </a:p>
          <a:p>
            <a:pPr marL="285750" indent="-285750">
              <a:lnSpc>
                <a:spcPct val="100000"/>
              </a:lnSpc>
              <a:spcBef>
                <a:spcPts val="600"/>
              </a:spcBef>
              <a:spcAft>
                <a:spcPts val="600"/>
              </a:spcAft>
            </a:pPr>
            <a:r>
              <a:rPr lang="en" dirty="0"/>
              <a:t>Request must be in writing!</a:t>
            </a:r>
            <a:endParaRPr dirty="0"/>
          </a:p>
        </p:txBody>
      </p:sp>
      <p:sp>
        <p:nvSpPr>
          <p:cNvPr id="868" name="Google Shape;868;p28"/>
          <p:cNvSpPr txBox="1"/>
          <p:nvPr/>
        </p:nvSpPr>
        <p:spPr>
          <a:xfrm rot="-750917">
            <a:off x="6460769" y="3377109"/>
            <a:ext cx="1929857" cy="784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dirty="0">
                <a:solidFill>
                  <a:schemeClr val="dk2"/>
                </a:solidFill>
                <a:latin typeface="Homemade Apple"/>
                <a:ea typeface="Homemade Apple"/>
                <a:cs typeface="Homemade Apple"/>
                <a:sym typeface="Homemade Apple"/>
              </a:rPr>
              <a:t>John K. Smith</a:t>
            </a:r>
            <a:endParaRPr sz="1300" b="0" i="0" u="none" strike="noStrike" cap="none" dirty="0">
              <a:solidFill>
                <a:schemeClr val="dk2"/>
              </a:solidFill>
              <a:latin typeface="Homemade Apple"/>
              <a:ea typeface="Homemade Apple"/>
              <a:cs typeface="Homemade Apple"/>
              <a:sym typeface="Homemade Apple"/>
            </a:endParaRPr>
          </a:p>
          <a:p>
            <a:pPr marL="0" marR="0" lvl="0" indent="0" algn="ctr" rtl="0">
              <a:lnSpc>
                <a:spcPct val="100000"/>
              </a:lnSpc>
              <a:spcBef>
                <a:spcPts val="0"/>
              </a:spcBef>
              <a:spcAft>
                <a:spcPts val="0"/>
              </a:spcAft>
              <a:buClr>
                <a:srgbClr val="000000"/>
              </a:buClr>
              <a:buSzPts val="1300"/>
              <a:buFont typeface="Arial"/>
              <a:buNone/>
            </a:pPr>
            <a:r>
              <a:rPr lang="en" sz="1300" b="0" i="0" u="none" strike="noStrike" cap="none" dirty="0">
                <a:solidFill>
                  <a:schemeClr val="dk2"/>
                </a:solidFill>
                <a:latin typeface="Homemade Apple"/>
                <a:ea typeface="Homemade Apple"/>
                <a:cs typeface="Homemade Apple"/>
                <a:sym typeface="Homemade Apple"/>
              </a:rPr>
              <a:t>123 Main St.</a:t>
            </a:r>
          </a:p>
          <a:p>
            <a:pPr marL="0" marR="0" lvl="0" indent="0" algn="ctr" rtl="0">
              <a:lnSpc>
                <a:spcPct val="100000"/>
              </a:lnSpc>
              <a:spcBef>
                <a:spcPts val="0"/>
              </a:spcBef>
              <a:spcAft>
                <a:spcPts val="0"/>
              </a:spcAft>
              <a:buClr>
                <a:srgbClr val="000000"/>
              </a:buClr>
              <a:buSzPts val="1300"/>
              <a:buFont typeface="Arial"/>
              <a:buNone/>
            </a:pPr>
            <a:r>
              <a:rPr lang="en" sz="1300" dirty="0">
                <a:solidFill>
                  <a:schemeClr val="dk2"/>
                </a:solidFill>
                <a:latin typeface="Homemade Apple"/>
                <a:ea typeface="Homemade Apple"/>
                <a:cs typeface="Homemade Apple"/>
                <a:sym typeface="Homemade Apple"/>
              </a:rPr>
              <a:t>Houston,TX 77002</a:t>
            </a:r>
            <a:endParaRPr sz="1300" b="0" i="0" u="none" strike="noStrike" cap="none" dirty="0">
              <a:solidFill>
                <a:schemeClr val="dk2"/>
              </a:solidFill>
              <a:latin typeface="Homemade Apple"/>
              <a:ea typeface="Homemade Apple"/>
              <a:cs typeface="Homemade Apple"/>
              <a:sym typeface="Homemade Apple"/>
            </a:endParaRPr>
          </a:p>
        </p:txBody>
      </p:sp>
      <p:sp>
        <p:nvSpPr>
          <p:cNvPr id="5" name="Google Shape;859;p27">
            <a:extLst>
              <a:ext uri="{FF2B5EF4-FFF2-40B4-BE49-F238E27FC236}">
                <a16:creationId xmlns:a16="http://schemas.microsoft.com/office/drawing/2014/main" id="{824D15C9-0534-22CB-6B13-5B201B4D3032}"/>
              </a:ext>
            </a:extLst>
          </p:cNvPr>
          <p:cNvSpPr txBox="1">
            <a:spLocks/>
          </p:cNvSpPr>
          <p:nvPr/>
        </p:nvSpPr>
        <p:spPr>
          <a:xfrm>
            <a:off x="908842" y="506895"/>
            <a:ext cx="8614854" cy="8249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indent="0">
              <a:buClr>
                <a:schemeClr val="dk1"/>
              </a:buClr>
              <a:buSzPts val="4000"/>
              <a:buFont typeface="Aldrich"/>
              <a:buNone/>
              <a:defRPr sz="4000" b="1">
                <a:solidFill>
                  <a:schemeClr val="accent2"/>
                </a:solidFill>
                <a:latin typeface="Denk One"/>
                <a:ea typeface="Denk One"/>
                <a:cs typeface="Denk One"/>
                <a:sym typeface="Denk One"/>
              </a:defRPr>
            </a:lvl1pPr>
            <a:lvl2pPr>
              <a:buClr>
                <a:schemeClr val="dk1"/>
              </a:buClr>
              <a:buSzPts val="4000"/>
              <a:buFont typeface="Abril Fatface"/>
              <a:buNone/>
              <a:defRPr sz="4000" b="1">
                <a:solidFill>
                  <a:schemeClr val="dk1"/>
                </a:solidFill>
                <a:latin typeface="Abril Fatface"/>
                <a:ea typeface="Abril Fatface"/>
                <a:cs typeface="Abril Fatface"/>
                <a:sym typeface="Abril Fatface"/>
              </a:defRPr>
            </a:lvl2pPr>
            <a:lvl3pPr>
              <a:buClr>
                <a:schemeClr val="dk1"/>
              </a:buClr>
              <a:buSzPts val="4000"/>
              <a:buFont typeface="Abril Fatface"/>
              <a:buNone/>
              <a:defRPr sz="4000" b="1">
                <a:solidFill>
                  <a:schemeClr val="dk1"/>
                </a:solidFill>
                <a:latin typeface="Abril Fatface"/>
                <a:ea typeface="Abril Fatface"/>
                <a:cs typeface="Abril Fatface"/>
                <a:sym typeface="Abril Fatface"/>
              </a:defRPr>
            </a:lvl3pPr>
            <a:lvl4pPr>
              <a:buClr>
                <a:schemeClr val="dk1"/>
              </a:buClr>
              <a:buSzPts val="4000"/>
              <a:buFont typeface="Abril Fatface"/>
              <a:buNone/>
              <a:defRPr sz="4000" b="1">
                <a:solidFill>
                  <a:schemeClr val="dk1"/>
                </a:solidFill>
                <a:latin typeface="Abril Fatface"/>
                <a:ea typeface="Abril Fatface"/>
                <a:cs typeface="Abril Fatface"/>
                <a:sym typeface="Abril Fatface"/>
              </a:defRPr>
            </a:lvl4pPr>
            <a:lvl5pPr>
              <a:buClr>
                <a:schemeClr val="dk1"/>
              </a:buClr>
              <a:buSzPts val="4000"/>
              <a:buFont typeface="Abril Fatface"/>
              <a:buNone/>
              <a:defRPr sz="4000" b="1">
                <a:solidFill>
                  <a:schemeClr val="dk1"/>
                </a:solidFill>
                <a:latin typeface="Abril Fatface"/>
                <a:ea typeface="Abril Fatface"/>
                <a:cs typeface="Abril Fatface"/>
                <a:sym typeface="Abril Fatface"/>
              </a:defRPr>
            </a:lvl5pPr>
            <a:lvl6pPr>
              <a:buClr>
                <a:schemeClr val="dk1"/>
              </a:buClr>
              <a:buSzPts val="4000"/>
              <a:buFont typeface="Abril Fatface"/>
              <a:buNone/>
              <a:defRPr sz="4000" b="1">
                <a:solidFill>
                  <a:schemeClr val="dk1"/>
                </a:solidFill>
                <a:latin typeface="Abril Fatface"/>
                <a:ea typeface="Abril Fatface"/>
                <a:cs typeface="Abril Fatface"/>
                <a:sym typeface="Abril Fatface"/>
              </a:defRPr>
            </a:lvl6pPr>
            <a:lvl7pPr>
              <a:buClr>
                <a:schemeClr val="dk1"/>
              </a:buClr>
              <a:buSzPts val="4000"/>
              <a:buFont typeface="Abril Fatface"/>
              <a:buNone/>
              <a:defRPr sz="4000" b="1">
                <a:solidFill>
                  <a:schemeClr val="dk1"/>
                </a:solidFill>
                <a:latin typeface="Abril Fatface"/>
                <a:ea typeface="Abril Fatface"/>
                <a:cs typeface="Abril Fatface"/>
                <a:sym typeface="Abril Fatface"/>
              </a:defRPr>
            </a:lvl7pPr>
            <a:lvl8pPr>
              <a:buClr>
                <a:schemeClr val="dk1"/>
              </a:buClr>
              <a:buSzPts val="4000"/>
              <a:buFont typeface="Abril Fatface"/>
              <a:buNone/>
              <a:defRPr sz="4000" b="1">
                <a:solidFill>
                  <a:schemeClr val="dk1"/>
                </a:solidFill>
                <a:latin typeface="Abril Fatface"/>
                <a:ea typeface="Abril Fatface"/>
                <a:cs typeface="Abril Fatface"/>
                <a:sym typeface="Abril Fatface"/>
              </a:defRPr>
            </a:lvl8pPr>
            <a:lvl9pPr>
              <a:buClr>
                <a:schemeClr val="dk1"/>
              </a:buClr>
              <a:buSzPts val="4000"/>
              <a:buFont typeface="Abril Fatface"/>
              <a:buNone/>
              <a:defRPr sz="4000" b="1">
                <a:solidFill>
                  <a:schemeClr val="dk1"/>
                </a:solidFill>
                <a:latin typeface="Abril Fatface"/>
                <a:ea typeface="Abril Fatface"/>
                <a:cs typeface="Abril Fatface"/>
                <a:sym typeface="Abril Fatface"/>
              </a:defRPr>
            </a:lvl9pPr>
          </a:lstStyle>
          <a:p>
            <a:r>
              <a:rPr lang="en-US" dirty="0"/>
              <a:t>Electing to receive e-communications </a:t>
            </a:r>
          </a:p>
        </p:txBody>
      </p:sp>
      <p:pic>
        <p:nvPicPr>
          <p:cNvPr id="8" name="Picture 7">
            <a:extLst>
              <a:ext uri="{FF2B5EF4-FFF2-40B4-BE49-F238E27FC236}">
                <a16:creationId xmlns:a16="http://schemas.microsoft.com/office/drawing/2014/main" id="{CCF25D78-7EFD-56F9-C880-28F323128D11}"/>
              </a:ext>
            </a:extLst>
          </p:cNvPr>
          <p:cNvPicPr>
            <a:picLocks noChangeAspect="1"/>
          </p:cNvPicPr>
          <p:nvPr/>
        </p:nvPicPr>
        <p:blipFill>
          <a:blip r:embed="rId3"/>
          <a:stretch>
            <a:fillRect/>
          </a:stretch>
        </p:blipFill>
        <p:spPr>
          <a:xfrm>
            <a:off x="503432" y="4591409"/>
            <a:ext cx="8107923" cy="2276385"/>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FC27E23-61F3-6422-7966-4F19D609BB71}"/>
              </a:ext>
            </a:extLst>
          </p:cNvPr>
          <p:cNvSpPr>
            <a:spLocks noGrp="1"/>
          </p:cNvSpPr>
          <p:nvPr>
            <p:ph type="subTitle" idx="1"/>
          </p:nvPr>
        </p:nvSpPr>
        <p:spPr>
          <a:xfrm>
            <a:off x="233938" y="1756592"/>
            <a:ext cx="2658900" cy="606900"/>
          </a:xfrm>
          <a:solidFill>
            <a:schemeClr val="tx2"/>
          </a:solidFill>
          <a:ln>
            <a:solidFill>
              <a:schemeClr val="tx1"/>
            </a:solidFill>
          </a:ln>
        </p:spPr>
        <p:txBody>
          <a:bodyPr/>
          <a:lstStyle/>
          <a:p>
            <a:r>
              <a:rPr lang="en-US" dirty="0"/>
              <a:t>Duration of Election</a:t>
            </a:r>
          </a:p>
        </p:txBody>
      </p:sp>
      <p:sp>
        <p:nvSpPr>
          <p:cNvPr id="3" name="Subtitle 2">
            <a:extLst>
              <a:ext uri="{FF2B5EF4-FFF2-40B4-BE49-F238E27FC236}">
                <a16:creationId xmlns:a16="http://schemas.microsoft.com/office/drawing/2014/main" id="{A403B9D9-FE88-6DD2-74EE-3411C893B008}"/>
              </a:ext>
            </a:extLst>
          </p:cNvPr>
          <p:cNvSpPr>
            <a:spLocks noGrp="1"/>
          </p:cNvSpPr>
          <p:nvPr>
            <p:ph type="subTitle" idx="2"/>
          </p:nvPr>
        </p:nvSpPr>
        <p:spPr>
          <a:xfrm>
            <a:off x="2919700" y="2982996"/>
            <a:ext cx="2658900" cy="606900"/>
          </a:xfrm>
          <a:solidFill>
            <a:schemeClr val="tx2"/>
          </a:solidFill>
          <a:ln>
            <a:solidFill>
              <a:schemeClr val="tx1"/>
            </a:solidFill>
          </a:ln>
        </p:spPr>
        <p:txBody>
          <a:bodyPr/>
          <a:lstStyle/>
          <a:p>
            <a:r>
              <a:rPr lang="en-US" dirty="0"/>
              <a:t>New Email Address</a:t>
            </a:r>
          </a:p>
        </p:txBody>
      </p:sp>
      <p:sp>
        <p:nvSpPr>
          <p:cNvPr id="4" name="Subtitle 3">
            <a:extLst>
              <a:ext uri="{FF2B5EF4-FFF2-40B4-BE49-F238E27FC236}">
                <a16:creationId xmlns:a16="http://schemas.microsoft.com/office/drawing/2014/main" id="{20DA67AB-ACAE-945F-5DF4-B3C9510EE03F}"/>
              </a:ext>
            </a:extLst>
          </p:cNvPr>
          <p:cNvSpPr>
            <a:spLocks noGrp="1"/>
          </p:cNvSpPr>
          <p:nvPr>
            <p:ph type="subTitle" idx="3"/>
          </p:nvPr>
        </p:nvSpPr>
        <p:spPr>
          <a:xfrm>
            <a:off x="6018260" y="1186445"/>
            <a:ext cx="2658600" cy="860751"/>
          </a:xfrm>
          <a:solidFill>
            <a:schemeClr val="tx2"/>
          </a:solidFill>
          <a:ln>
            <a:solidFill>
              <a:schemeClr val="tx1"/>
            </a:solidFill>
          </a:ln>
        </p:spPr>
        <p:txBody>
          <a:bodyPr wrap="none" anchor="ctr" anchorCtr="0"/>
          <a:lstStyle/>
          <a:p>
            <a:pPr algn="ctr"/>
            <a:r>
              <a:rPr lang="en-US" dirty="0"/>
              <a:t>Delivery by</a:t>
            </a:r>
          </a:p>
          <a:p>
            <a:pPr algn="ctr"/>
            <a:r>
              <a:rPr lang="en-US" dirty="0"/>
              <a:t>Property Owner</a:t>
            </a:r>
          </a:p>
        </p:txBody>
      </p:sp>
      <p:sp>
        <p:nvSpPr>
          <p:cNvPr id="5" name="Title 4">
            <a:extLst>
              <a:ext uri="{FF2B5EF4-FFF2-40B4-BE49-F238E27FC236}">
                <a16:creationId xmlns:a16="http://schemas.microsoft.com/office/drawing/2014/main" id="{ABFF3ACE-1923-B0E5-57CB-6DF15BED6394}"/>
              </a:ext>
            </a:extLst>
          </p:cNvPr>
          <p:cNvSpPr>
            <a:spLocks noGrp="1"/>
          </p:cNvSpPr>
          <p:nvPr>
            <p:ph type="title"/>
          </p:nvPr>
        </p:nvSpPr>
        <p:spPr>
          <a:xfrm>
            <a:off x="-539827" y="120153"/>
            <a:ext cx="6558087" cy="1053345"/>
          </a:xfrm>
        </p:spPr>
        <p:txBody>
          <a:bodyPr/>
          <a:lstStyle/>
          <a:p>
            <a:r>
              <a:rPr lang="en-US" dirty="0"/>
              <a:t>Electronic Tax Communications</a:t>
            </a:r>
          </a:p>
        </p:txBody>
      </p:sp>
      <p:sp>
        <p:nvSpPr>
          <p:cNvPr id="6" name="Text Placeholder 5">
            <a:extLst>
              <a:ext uri="{FF2B5EF4-FFF2-40B4-BE49-F238E27FC236}">
                <a16:creationId xmlns:a16="http://schemas.microsoft.com/office/drawing/2014/main" id="{EB2FDF29-4587-AFC4-D257-4C7806B8CE62}"/>
              </a:ext>
            </a:extLst>
          </p:cNvPr>
          <p:cNvSpPr>
            <a:spLocks noGrp="1"/>
          </p:cNvSpPr>
          <p:nvPr>
            <p:ph type="body" idx="4"/>
          </p:nvPr>
        </p:nvSpPr>
        <p:spPr>
          <a:xfrm>
            <a:off x="233938" y="2405999"/>
            <a:ext cx="2658900" cy="2241732"/>
          </a:xfrm>
        </p:spPr>
        <p:txBody>
          <a:bodyPr/>
          <a:lstStyle/>
          <a:p>
            <a:r>
              <a:rPr lang="en-US" dirty="0"/>
              <a:t>A property owner’s election to receive electronic communications remains in effect until it is rescinded in writing</a:t>
            </a:r>
          </a:p>
        </p:txBody>
      </p:sp>
      <p:sp>
        <p:nvSpPr>
          <p:cNvPr id="7" name="Text Placeholder 6">
            <a:extLst>
              <a:ext uri="{FF2B5EF4-FFF2-40B4-BE49-F238E27FC236}">
                <a16:creationId xmlns:a16="http://schemas.microsoft.com/office/drawing/2014/main" id="{AC2E1F4A-A77C-3251-66FD-6413D676B1E2}"/>
              </a:ext>
            </a:extLst>
          </p:cNvPr>
          <p:cNvSpPr>
            <a:spLocks noGrp="1"/>
          </p:cNvSpPr>
          <p:nvPr>
            <p:ph type="body" idx="5"/>
          </p:nvPr>
        </p:nvSpPr>
        <p:spPr>
          <a:xfrm>
            <a:off x="2890438" y="3641693"/>
            <a:ext cx="2658900" cy="2241731"/>
          </a:xfrm>
        </p:spPr>
        <p:txBody>
          <a:bodyPr/>
          <a:lstStyle/>
          <a:p>
            <a:r>
              <a:rPr lang="en-US" dirty="0"/>
              <a:t>Property owner is required to notify  tax officials of any change in their email address</a:t>
            </a:r>
          </a:p>
          <a:p>
            <a:r>
              <a:rPr lang="en-US" dirty="0"/>
              <a:t>Tax officials should do the same</a:t>
            </a:r>
          </a:p>
        </p:txBody>
      </p:sp>
      <p:sp>
        <p:nvSpPr>
          <p:cNvPr id="8" name="Text Placeholder 7">
            <a:extLst>
              <a:ext uri="{FF2B5EF4-FFF2-40B4-BE49-F238E27FC236}">
                <a16:creationId xmlns:a16="http://schemas.microsoft.com/office/drawing/2014/main" id="{E819D0CE-43C6-9BB7-2CB9-D68829953ED4}"/>
              </a:ext>
            </a:extLst>
          </p:cNvPr>
          <p:cNvSpPr>
            <a:spLocks noGrp="1"/>
          </p:cNvSpPr>
          <p:nvPr>
            <p:ph type="body" idx="6"/>
          </p:nvPr>
        </p:nvSpPr>
        <p:spPr>
          <a:xfrm>
            <a:off x="5835269" y="2060042"/>
            <a:ext cx="2841591" cy="4698567"/>
          </a:xfrm>
        </p:spPr>
        <p:txBody>
          <a:bodyPr/>
          <a:lstStyle/>
          <a:p>
            <a:r>
              <a:rPr lang="en-US" dirty="0"/>
              <a:t>An electronic communication sent by a property owner is timely… only if it is addressed to correct email address or delivery portal/system AND is received by the tax official’s server on  or before the due date </a:t>
            </a:r>
          </a:p>
          <a:p>
            <a:r>
              <a:rPr lang="en-US" dirty="0"/>
              <a:t>Tax officials must acknowledge receipt of any electronic communication sent by a property owner.</a:t>
            </a:r>
          </a:p>
        </p:txBody>
      </p:sp>
      <p:sp>
        <p:nvSpPr>
          <p:cNvPr id="9" name="Subtitle 3">
            <a:extLst>
              <a:ext uri="{FF2B5EF4-FFF2-40B4-BE49-F238E27FC236}">
                <a16:creationId xmlns:a16="http://schemas.microsoft.com/office/drawing/2014/main" id="{2D0C0EA3-010B-586E-669E-05017BFE76A0}"/>
              </a:ext>
            </a:extLst>
          </p:cNvPr>
          <p:cNvSpPr txBox="1">
            <a:spLocks/>
          </p:cNvSpPr>
          <p:nvPr/>
        </p:nvSpPr>
        <p:spPr>
          <a:xfrm>
            <a:off x="9299462" y="2117192"/>
            <a:ext cx="2502820" cy="859536"/>
          </a:xfrm>
          <a:prstGeom prst="rect">
            <a:avLst/>
          </a:prstGeom>
          <a:solidFill>
            <a:schemeClr val="tx2"/>
          </a:solidFill>
          <a:ln>
            <a:solidFill>
              <a:schemeClr val="tx1"/>
            </a:solidFill>
          </a:ln>
        </p:spPr>
        <p:txBody>
          <a:bodyPr spcFirstLastPara="1" wrap="none" lIns="121900" tIns="121900" rIns="121900" bIns="121900"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2100"/>
              <a:buFont typeface="Roboto Light"/>
              <a:buNone/>
              <a:defRPr sz="2100" b="1" i="0" u="none" strike="noStrike" cap="none">
                <a:solidFill>
                  <a:schemeClr val="dk2"/>
                </a:solidFill>
                <a:latin typeface="Roboto Light"/>
                <a:ea typeface="Roboto Light"/>
                <a:cs typeface="Roboto Light"/>
                <a:sym typeface="Roboto Light"/>
              </a:defRPr>
            </a:lvl1pPr>
            <a:lvl2pPr marL="914400" marR="0" lvl="1" indent="-342900" algn="l" rtl="0">
              <a:lnSpc>
                <a:spcPct val="115000"/>
              </a:lnSpc>
              <a:spcBef>
                <a:spcPts val="2100"/>
              </a:spcBef>
              <a:spcAft>
                <a:spcPts val="0"/>
              </a:spcAft>
              <a:buClr>
                <a:schemeClr val="dk2"/>
              </a:buClr>
              <a:buSzPts val="2100"/>
              <a:buFont typeface="Roboto Light"/>
              <a:buNone/>
              <a:defRPr sz="2100" b="1" i="0" u="none" strike="noStrike" cap="none">
                <a:solidFill>
                  <a:schemeClr val="dk2"/>
                </a:solidFill>
                <a:latin typeface="Roboto Light"/>
                <a:ea typeface="Roboto Light"/>
                <a:cs typeface="Roboto Light"/>
                <a:sym typeface="Roboto Light"/>
              </a:defRPr>
            </a:lvl2pPr>
            <a:lvl3pPr marL="1371600" marR="0" lvl="2" indent="-342900" algn="l" rtl="0">
              <a:lnSpc>
                <a:spcPct val="115000"/>
              </a:lnSpc>
              <a:spcBef>
                <a:spcPts val="2100"/>
              </a:spcBef>
              <a:spcAft>
                <a:spcPts val="0"/>
              </a:spcAft>
              <a:buClr>
                <a:schemeClr val="dk2"/>
              </a:buClr>
              <a:buSzPts val="2100"/>
              <a:buFont typeface="Roboto Light"/>
              <a:buNone/>
              <a:defRPr sz="2100" b="1" i="0" u="none" strike="noStrike" cap="none">
                <a:solidFill>
                  <a:schemeClr val="dk2"/>
                </a:solidFill>
                <a:latin typeface="Roboto Light"/>
                <a:ea typeface="Roboto Light"/>
                <a:cs typeface="Roboto Light"/>
                <a:sym typeface="Roboto Light"/>
              </a:defRPr>
            </a:lvl3pPr>
            <a:lvl4pPr marL="1828800" marR="0" lvl="3" indent="-342900" algn="l" rtl="0">
              <a:lnSpc>
                <a:spcPct val="115000"/>
              </a:lnSpc>
              <a:spcBef>
                <a:spcPts val="2100"/>
              </a:spcBef>
              <a:spcAft>
                <a:spcPts val="0"/>
              </a:spcAft>
              <a:buClr>
                <a:schemeClr val="dk2"/>
              </a:buClr>
              <a:buSzPts val="2100"/>
              <a:buFont typeface="Roboto Light"/>
              <a:buNone/>
              <a:defRPr sz="2100" b="1" i="0" u="none" strike="noStrike" cap="none">
                <a:solidFill>
                  <a:schemeClr val="dk2"/>
                </a:solidFill>
                <a:latin typeface="Roboto Light"/>
                <a:ea typeface="Roboto Light"/>
                <a:cs typeface="Roboto Light"/>
                <a:sym typeface="Roboto Light"/>
              </a:defRPr>
            </a:lvl4pPr>
            <a:lvl5pPr marL="2286000" marR="0" lvl="4" indent="-342900" algn="l" rtl="0">
              <a:lnSpc>
                <a:spcPct val="115000"/>
              </a:lnSpc>
              <a:spcBef>
                <a:spcPts val="2100"/>
              </a:spcBef>
              <a:spcAft>
                <a:spcPts val="0"/>
              </a:spcAft>
              <a:buClr>
                <a:schemeClr val="dk2"/>
              </a:buClr>
              <a:buSzPts val="2100"/>
              <a:buFont typeface="Roboto Light"/>
              <a:buNone/>
              <a:defRPr sz="2100" b="1" i="0" u="none" strike="noStrike" cap="none">
                <a:solidFill>
                  <a:schemeClr val="dk2"/>
                </a:solidFill>
                <a:latin typeface="Roboto Light"/>
                <a:ea typeface="Roboto Light"/>
                <a:cs typeface="Roboto Light"/>
                <a:sym typeface="Roboto Light"/>
              </a:defRPr>
            </a:lvl5pPr>
            <a:lvl6pPr marL="2743200" marR="0" lvl="5" indent="-342900" algn="l" rtl="0">
              <a:lnSpc>
                <a:spcPct val="115000"/>
              </a:lnSpc>
              <a:spcBef>
                <a:spcPts val="2100"/>
              </a:spcBef>
              <a:spcAft>
                <a:spcPts val="0"/>
              </a:spcAft>
              <a:buClr>
                <a:schemeClr val="dk2"/>
              </a:buClr>
              <a:buSzPts val="2100"/>
              <a:buFont typeface="Roboto Light"/>
              <a:buNone/>
              <a:defRPr sz="2100" b="1" i="0" u="none" strike="noStrike" cap="none">
                <a:solidFill>
                  <a:schemeClr val="dk2"/>
                </a:solidFill>
                <a:latin typeface="Roboto Light"/>
                <a:ea typeface="Roboto Light"/>
                <a:cs typeface="Roboto Light"/>
                <a:sym typeface="Roboto Light"/>
              </a:defRPr>
            </a:lvl6pPr>
            <a:lvl7pPr marL="3200400" marR="0" lvl="6" indent="-342900" algn="l" rtl="0">
              <a:lnSpc>
                <a:spcPct val="115000"/>
              </a:lnSpc>
              <a:spcBef>
                <a:spcPts val="2100"/>
              </a:spcBef>
              <a:spcAft>
                <a:spcPts val="0"/>
              </a:spcAft>
              <a:buClr>
                <a:schemeClr val="dk2"/>
              </a:buClr>
              <a:buSzPts val="2100"/>
              <a:buFont typeface="Roboto Light"/>
              <a:buNone/>
              <a:defRPr sz="2100" b="1" i="0" u="none" strike="noStrike" cap="none">
                <a:solidFill>
                  <a:schemeClr val="dk2"/>
                </a:solidFill>
                <a:latin typeface="Roboto Light"/>
                <a:ea typeface="Roboto Light"/>
                <a:cs typeface="Roboto Light"/>
                <a:sym typeface="Roboto Light"/>
              </a:defRPr>
            </a:lvl7pPr>
            <a:lvl8pPr marL="3657600" marR="0" lvl="7" indent="-342900" algn="l" rtl="0">
              <a:lnSpc>
                <a:spcPct val="115000"/>
              </a:lnSpc>
              <a:spcBef>
                <a:spcPts val="2100"/>
              </a:spcBef>
              <a:spcAft>
                <a:spcPts val="0"/>
              </a:spcAft>
              <a:buClr>
                <a:schemeClr val="dk2"/>
              </a:buClr>
              <a:buSzPts val="2100"/>
              <a:buFont typeface="Roboto Light"/>
              <a:buNone/>
              <a:defRPr sz="2100" b="1" i="0" u="none" strike="noStrike" cap="none">
                <a:solidFill>
                  <a:schemeClr val="dk2"/>
                </a:solidFill>
                <a:latin typeface="Roboto Light"/>
                <a:ea typeface="Roboto Light"/>
                <a:cs typeface="Roboto Light"/>
                <a:sym typeface="Roboto Light"/>
              </a:defRPr>
            </a:lvl8pPr>
            <a:lvl9pPr marL="4114800" marR="0" lvl="8" indent="-342900" algn="l" rtl="0">
              <a:lnSpc>
                <a:spcPct val="115000"/>
              </a:lnSpc>
              <a:spcBef>
                <a:spcPts val="2100"/>
              </a:spcBef>
              <a:spcAft>
                <a:spcPts val="2100"/>
              </a:spcAft>
              <a:buClr>
                <a:schemeClr val="dk2"/>
              </a:buClr>
              <a:buSzPts val="2100"/>
              <a:buFont typeface="Roboto Light"/>
              <a:buNone/>
              <a:defRPr sz="2100" b="1" i="0" u="none" strike="noStrike" cap="none">
                <a:solidFill>
                  <a:schemeClr val="dk2"/>
                </a:solidFill>
                <a:latin typeface="Roboto Light"/>
                <a:ea typeface="Roboto Light"/>
                <a:cs typeface="Roboto Light"/>
                <a:sym typeface="Roboto Light"/>
              </a:defRPr>
            </a:lvl9pPr>
          </a:lstStyle>
          <a:p>
            <a:pPr algn="ctr"/>
            <a:r>
              <a:rPr lang="en-US" dirty="0"/>
              <a:t>Delivery by</a:t>
            </a:r>
          </a:p>
          <a:p>
            <a:pPr algn="ctr"/>
            <a:r>
              <a:rPr lang="en-US" dirty="0"/>
              <a:t>Tax Official</a:t>
            </a:r>
          </a:p>
        </p:txBody>
      </p:sp>
      <p:sp>
        <p:nvSpPr>
          <p:cNvPr id="10" name="Text Placeholder 5">
            <a:extLst>
              <a:ext uri="{FF2B5EF4-FFF2-40B4-BE49-F238E27FC236}">
                <a16:creationId xmlns:a16="http://schemas.microsoft.com/office/drawing/2014/main" id="{7063B12E-4D51-AB92-A442-115317FEA7A0}"/>
              </a:ext>
            </a:extLst>
          </p:cNvPr>
          <p:cNvSpPr txBox="1">
            <a:spLocks/>
          </p:cNvSpPr>
          <p:nvPr/>
        </p:nvSpPr>
        <p:spPr>
          <a:xfrm>
            <a:off x="9190198" y="3034617"/>
            <a:ext cx="2658900" cy="28488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chemeClr val="dk2"/>
              </a:buClr>
              <a:buSzPts val="1700"/>
              <a:buFont typeface="Roboto Light"/>
              <a:buChar char="●"/>
              <a:defRPr sz="1700" b="0" i="0" u="none" strike="noStrike" cap="none">
                <a:solidFill>
                  <a:schemeClr val="dk2"/>
                </a:solidFill>
                <a:latin typeface="Roboto Light"/>
                <a:ea typeface="Roboto Light"/>
                <a:cs typeface="Roboto Light"/>
                <a:sym typeface="Roboto Light"/>
              </a:defRPr>
            </a:lvl1pPr>
            <a:lvl2pPr marL="914400" marR="0" lvl="1" indent="-336550" algn="l" rtl="0">
              <a:lnSpc>
                <a:spcPct val="115000"/>
              </a:lnSpc>
              <a:spcBef>
                <a:spcPts val="2100"/>
              </a:spcBef>
              <a:spcAft>
                <a:spcPts val="0"/>
              </a:spcAft>
              <a:buClr>
                <a:schemeClr val="dk2"/>
              </a:buClr>
              <a:buSzPts val="1700"/>
              <a:buFont typeface="Roboto Light"/>
              <a:buChar char="○"/>
              <a:defRPr sz="1700" b="0" i="0" u="none" strike="noStrike" cap="none">
                <a:solidFill>
                  <a:schemeClr val="dk2"/>
                </a:solidFill>
                <a:latin typeface="Roboto Light"/>
                <a:ea typeface="Roboto Light"/>
                <a:cs typeface="Roboto Light"/>
                <a:sym typeface="Roboto Light"/>
              </a:defRPr>
            </a:lvl2pPr>
            <a:lvl3pPr marL="1371600" marR="0" lvl="2" indent="-336550" algn="l" rtl="0">
              <a:lnSpc>
                <a:spcPct val="115000"/>
              </a:lnSpc>
              <a:spcBef>
                <a:spcPts val="2100"/>
              </a:spcBef>
              <a:spcAft>
                <a:spcPts val="0"/>
              </a:spcAft>
              <a:buClr>
                <a:schemeClr val="dk2"/>
              </a:buClr>
              <a:buSzPts val="1700"/>
              <a:buFont typeface="Roboto Light"/>
              <a:buChar char="■"/>
              <a:defRPr sz="1700" b="0" i="0" u="none" strike="noStrike" cap="none">
                <a:solidFill>
                  <a:schemeClr val="dk2"/>
                </a:solidFill>
                <a:latin typeface="Roboto Light"/>
                <a:ea typeface="Roboto Light"/>
                <a:cs typeface="Roboto Light"/>
                <a:sym typeface="Roboto Light"/>
              </a:defRPr>
            </a:lvl3pPr>
            <a:lvl4pPr marL="1828800" marR="0" lvl="3" indent="-336550" algn="l" rtl="0">
              <a:lnSpc>
                <a:spcPct val="115000"/>
              </a:lnSpc>
              <a:spcBef>
                <a:spcPts val="2100"/>
              </a:spcBef>
              <a:spcAft>
                <a:spcPts val="0"/>
              </a:spcAft>
              <a:buClr>
                <a:schemeClr val="dk2"/>
              </a:buClr>
              <a:buSzPts val="1700"/>
              <a:buFont typeface="Roboto Light"/>
              <a:buChar char="●"/>
              <a:defRPr sz="1700" b="0" i="0" u="none" strike="noStrike" cap="none">
                <a:solidFill>
                  <a:schemeClr val="dk2"/>
                </a:solidFill>
                <a:latin typeface="Roboto Light"/>
                <a:ea typeface="Roboto Light"/>
                <a:cs typeface="Roboto Light"/>
                <a:sym typeface="Roboto Light"/>
              </a:defRPr>
            </a:lvl4pPr>
            <a:lvl5pPr marL="2286000" marR="0" lvl="4" indent="-336550" algn="l" rtl="0">
              <a:lnSpc>
                <a:spcPct val="115000"/>
              </a:lnSpc>
              <a:spcBef>
                <a:spcPts val="2100"/>
              </a:spcBef>
              <a:spcAft>
                <a:spcPts val="0"/>
              </a:spcAft>
              <a:buClr>
                <a:schemeClr val="dk2"/>
              </a:buClr>
              <a:buSzPts val="1700"/>
              <a:buFont typeface="Roboto Light"/>
              <a:buChar char="○"/>
              <a:defRPr sz="1700" b="0" i="0" u="none" strike="noStrike" cap="none">
                <a:solidFill>
                  <a:schemeClr val="dk2"/>
                </a:solidFill>
                <a:latin typeface="Roboto Light"/>
                <a:ea typeface="Roboto Light"/>
                <a:cs typeface="Roboto Light"/>
                <a:sym typeface="Roboto Light"/>
              </a:defRPr>
            </a:lvl5pPr>
            <a:lvl6pPr marL="2743200" marR="0" lvl="5" indent="-336550" algn="l" rtl="0">
              <a:lnSpc>
                <a:spcPct val="115000"/>
              </a:lnSpc>
              <a:spcBef>
                <a:spcPts val="2100"/>
              </a:spcBef>
              <a:spcAft>
                <a:spcPts val="0"/>
              </a:spcAft>
              <a:buClr>
                <a:schemeClr val="dk2"/>
              </a:buClr>
              <a:buSzPts val="1700"/>
              <a:buFont typeface="Roboto Light"/>
              <a:buChar char="■"/>
              <a:defRPr sz="1700" b="0" i="0" u="none" strike="noStrike" cap="none">
                <a:solidFill>
                  <a:schemeClr val="dk2"/>
                </a:solidFill>
                <a:latin typeface="Roboto Light"/>
                <a:ea typeface="Roboto Light"/>
                <a:cs typeface="Roboto Light"/>
                <a:sym typeface="Roboto Light"/>
              </a:defRPr>
            </a:lvl6pPr>
            <a:lvl7pPr marL="3200400" marR="0" lvl="6" indent="-336550" algn="l" rtl="0">
              <a:lnSpc>
                <a:spcPct val="115000"/>
              </a:lnSpc>
              <a:spcBef>
                <a:spcPts val="2100"/>
              </a:spcBef>
              <a:spcAft>
                <a:spcPts val="0"/>
              </a:spcAft>
              <a:buClr>
                <a:schemeClr val="dk2"/>
              </a:buClr>
              <a:buSzPts val="1700"/>
              <a:buFont typeface="Roboto Light"/>
              <a:buChar char="●"/>
              <a:defRPr sz="1700" b="0" i="0" u="none" strike="noStrike" cap="none">
                <a:solidFill>
                  <a:schemeClr val="dk2"/>
                </a:solidFill>
                <a:latin typeface="Roboto Light"/>
                <a:ea typeface="Roboto Light"/>
                <a:cs typeface="Roboto Light"/>
                <a:sym typeface="Roboto Light"/>
              </a:defRPr>
            </a:lvl7pPr>
            <a:lvl8pPr marL="3657600" marR="0" lvl="7" indent="-336550" algn="l" rtl="0">
              <a:lnSpc>
                <a:spcPct val="115000"/>
              </a:lnSpc>
              <a:spcBef>
                <a:spcPts val="2100"/>
              </a:spcBef>
              <a:spcAft>
                <a:spcPts val="0"/>
              </a:spcAft>
              <a:buClr>
                <a:schemeClr val="dk2"/>
              </a:buClr>
              <a:buSzPts val="1700"/>
              <a:buFont typeface="Roboto Light"/>
              <a:buChar char="○"/>
              <a:defRPr sz="1700" b="0" i="0" u="none" strike="noStrike" cap="none">
                <a:solidFill>
                  <a:schemeClr val="dk2"/>
                </a:solidFill>
                <a:latin typeface="Roboto Light"/>
                <a:ea typeface="Roboto Light"/>
                <a:cs typeface="Roboto Light"/>
                <a:sym typeface="Roboto Light"/>
              </a:defRPr>
            </a:lvl8pPr>
            <a:lvl9pPr marL="4114800" marR="0" lvl="8" indent="-336550" algn="l" rtl="0">
              <a:lnSpc>
                <a:spcPct val="115000"/>
              </a:lnSpc>
              <a:spcBef>
                <a:spcPts val="2100"/>
              </a:spcBef>
              <a:spcAft>
                <a:spcPts val="2100"/>
              </a:spcAft>
              <a:buClr>
                <a:schemeClr val="dk2"/>
              </a:buClr>
              <a:buSzPts val="1700"/>
              <a:buFont typeface="Roboto Light"/>
              <a:buChar char="■"/>
              <a:defRPr sz="1700" b="0" i="0" u="none" strike="noStrike" cap="none">
                <a:solidFill>
                  <a:schemeClr val="dk2"/>
                </a:solidFill>
                <a:latin typeface="Roboto Light"/>
                <a:ea typeface="Roboto Light"/>
                <a:cs typeface="Roboto Light"/>
                <a:sym typeface="Roboto Light"/>
              </a:defRPr>
            </a:lvl9pPr>
          </a:lstStyle>
          <a:p>
            <a:r>
              <a:rPr lang="en-US" dirty="0"/>
              <a:t>An electronic communication sent by a tax official  is considered delivered  as of the date it was sent. </a:t>
            </a:r>
          </a:p>
          <a:p>
            <a:r>
              <a:rPr lang="en-US" dirty="0"/>
              <a:t> Must be sent to the correct email address</a:t>
            </a:r>
          </a:p>
        </p:txBody>
      </p:sp>
    </p:spTree>
    <p:extLst>
      <p:ext uri="{BB962C8B-B14F-4D97-AF65-F5344CB8AC3E}">
        <p14:creationId xmlns:p14="http://schemas.microsoft.com/office/powerpoint/2010/main" val="103683211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6" name="Google Shape;1466;p43"/>
          <p:cNvSpPr txBox="1">
            <a:spLocks noGrp="1"/>
          </p:cNvSpPr>
          <p:nvPr>
            <p:ph type="body" idx="1"/>
          </p:nvPr>
        </p:nvSpPr>
        <p:spPr>
          <a:xfrm>
            <a:off x="7358775" y="1772809"/>
            <a:ext cx="4024572" cy="4526021"/>
          </a:xfrm>
          <a:prstGeom prst="rect">
            <a:avLst/>
          </a:prstGeom>
          <a:noFill/>
          <a:ln>
            <a:noFill/>
          </a:ln>
        </p:spPr>
        <p:txBody>
          <a:bodyPr spcFirstLastPara="1" wrap="square" lIns="121900" tIns="121900" rIns="121900" bIns="121900" anchor="t" anchorCtr="0">
            <a:noAutofit/>
          </a:bodyPr>
          <a:lstStyle/>
          <a:p>
            <a:pPr marL="285750" indent="-285750">
              <a:spcAft>
                <a:spcPts val="2100"/>
              </a:spcAft>
            </a:pPr>
            <a:r>
              <a:rPr lang="en" dirty="0"/>
              <a:t>You will need a prior year tax bill, if you do not have one, contact the tax office and we will mail one to you</a:t>
            </a:r>
          </a:p>
          <a:p>
            <a:pPr marL="285750" indent="-285750">
              <a:spcAft>
                <a:spcPts val="2100"/>
              </a:spcAft>
            </a:pPr>
            <a:r>
              <a:rPr lang="en" dirty="0"/>
              <a:t>This bill contains that has an code that is needed to register for e-bills</a:t>
            </a:r>
            <a:endParaRPr lang="en" dirty="0">
              <a:highlight>
                <a:srgbClr val="FFFF00"/>
              </a:highlight>
            </a:endParaRPr>
          </a:p>
          <a:p>
            <a:pPr marL="285750" indent="-285750">
              <a:spcAft>
                <a:spcPts val="2100"/>
              </a:spcAft>
            </a:pPr>
            <a:r>
              <a:rPr lang="en" dirty="0"/>
              <a:t>This unique code is specific to each account number for security purposes</a:t>
            </a:r>
          </a:p>
          <a:p>
            <a:pPr marL="285750" indent="-285750">
              <a:spcAft>
                <a:spcPts val="2100"/>
              </a:spcAft>
            </a:pPr>
            <a:r>
              <a:rPr lang="en" dirty="0"/>
              <a:t>Once registered, you will no longer receive paper tax bill</a:t>
            </a:r>
          </a:p>
          <a:p>
            <a:pPr marL="285750" indent="-285750">
              <a:spcAft>
                <a:spcPts val="2100"/>
              </a:spcAft>
            </a:pPr>
            <a:endParaRPr lang="en" dirty="0"/>
          </a:p>
        </p:txBody>
      </p:sp>
      <p:grpSp>
        <p:nvGrpSpPr>
          <p:cNvPr id="2" name="Google Shape;1449;p42">
            <a:extLst>
              <a:ext uri="{FF2B5EF4-FFF2-40B4-BE49-F238E27FC236}">
                <a16:creationId xmlns:a16="http://schemas.microsoft.com/office/drawing/2014/main" id="{11CFA5EC-038B-39B9-AA78-04A6F19D046B}"/>
              </a:ext>
            </a:extLst>
          </p:cNvPr>
          <p:cNvGrpSpPr/>
          <p:nvPr/>
        </p:nvGrpSpPr>
        <p:grpSpPr>
          <a:xfrm>
            <a:off x="118462" y="1990787"/>
            <a:ext cx="5675848" cy="4745915"/>
            <a:chOff x="1295331" y="1868507"/>
            <a:chExt cx="4365503" cy="3647530"/>
          </a:xfrm>
        </p:grpSpPr>
        <p:grpSp>
          <p:nvGrpSpPr>
            <p:cNvPr id="3" name="Google Shape;1450;p42">
              <a:extLst>
                <a:ext uri="{FF2B5EF4-FFF2-40B4-BE49-F238E27FC236}">
                  <a16:creationId xmlns:a16="http://schemas.microsoft.com/office/drawing/2014/main" id="{0DB10A7B-497B-64D9-D7C9-0A2EC7CB9BA5}"/>
                </a:ext>
              </a:extLst>
            </p:cNvPr>
            <p:cNvGrpSpPr/>
            <p:nvPr/>
          </p:nvGrpSpPr>
          <p:grpSpPr>
            <a:xfrm>
              <a:off x="1295331" y="1868507"/>
              <a:ext cx="4365503" cy="3647530"/>
              <a:chOff x="6679223" y="1947864"/>
              <a:chExt cx="3956410" cy="3325308"/>
            </a:xfrm>
          </p:grpSpPr>
          <p:grpSp>
            <p:nvGrpSpPr>
              <p:cNvPr id="5" name="Google Shape;1451;p42">
                <a:extLst>
                  <a:ext uri="{FF2B5EF4-FFF2-40B4-BE49-F238E27FC236}">
                    <a16:creationId xmlns:a16="http://schemas.microsoft.com/office/drawing/2014/main" id="{05227FB1-0603-119D-401C-D5C360E2DA25}"/>
                  </a:ext>
                </a:extLst>
              </p:cNvPr>
              <p:cNvGrpSpPr/>
              <p:nvPr/>
            </p:nvGrpSpPr>
            <p:grpSpPr>
              <a:xfrm>
                <a:off x="7996402" y="4725653"/>
                <a:ext cx="1328920" cy="547519"/>
                <a:chOff x="7059929" y="5060917"/>
                <a:chExt cx="1328920" cy="547519"/>
              </a:xfrm>
            </p:grpSpPr>
            <p:sp>
              <p:nvSpPr>
                <p:cNvPr id="9" name="Google Shape;1452;p42">
                  <a:extLst>
                    <a:ext uri="{FF2B5EF4-FFF2-40B4-BE49-F238E27FC236}">
                      <a16:creationId xmlns:a16="http://schemas.microsoft.com/office/drawing/2014/main" id="{7FECE214-0E19-34F1-8653-46247A3C374B}"/>
                    </a:ext>
                  </a:extLst>
                </p:cNvPr>
                <p:cNvSpPr/>
                <p:nvPr/>
              </p:nvSpPr>
              <p:spPr>
                <a:xfrm rot="10800000">
                  <a:off x="7059929" y="5578436"/>
                  <a:ext cx="1322100" cy="30000"/>
                </a:xfrm>
                <a:prstGeom prst="trapezoid">
                  <a:avLst>
                    <a:gd name="adj" fmla="val 142327"/>
                  </a:avLst>
                </a:prstGeom>
                <a:solidFill>
                  <a:srgbClr val="707887"/>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10" name="Google Shape;1453;p42">
                  <a:extLst>
                    <a:ext uri="{FF2B5EF4-FFF2-40B4-BE49-F238E27FC236}">
                      <a16:creationId xmlns:a16="http://schemas.microsoft.com/office/drawing/2014/main" id="{A9543532-7E55-3EAE-8961-4AD711D4DE7B}"/>
                    </a:ext>
                  </a:extLst>
                </p:cNvPr>
                <p:cNvSpPr/>
                <p:nvPr/>
              </p:nvSpPr>
              <p:spPr>
                <a:xfrm>
                  <a:off x="7187465" y="5060917"/>
                  <a:ext cx="1067100" cy="428400"/>
                </a:xfrm>
                <a:prstGeom prst="trapezoid">
                  <a:avLst>
                    <a:gd name="adj" fmla="val 15083"/>
                  </a:avLst>
                </a:prstGeom>
                <a:solidFill>
                  <a:srgbClr val="D8D8D8"/>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11" name="Google Shape;1454;p42">
                  <a:extLst>
                    <a:ext uri="{FF2B5EF4-FFF2-40B4-BE49-F238E27FC236}">
                      <a16:creationId xmlns:a16="http://schemas.microsoft.com/office/drawing/2014/main" id="{D620B498-62DE-AF24-8305-4A73BB0B7071}"/>
                    </a:ext>
                  </a:extLst>
                </p:cNvPr>
                <p:cNvSpPr/>
                <p:nvPr/>
              </p:nvSpPr>
              <p:spPr>
                <a:xfrm>
                  <a:off x="7066749" y="5488243"/>
                  <a:ext cx="1322100" cy="93600"/>
                </a:xfrm>
                <a:prstGeom prst="trapezoid">
                  <a:avLst>
                    <a:gd name="adj" fmla="val 142327"/>
                  </a:avLst>
                </a:prstGeom>
                <a:solidFill>
                  <a:srgbClr val="FFFFFF"/>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grpSp>
            <p:nvGrpSpPr>
              <p:cNvPr id="6" name="Google Shape;1455;p42">
                <a:extLst>
                  <a:ext uri="{FF2B5EF4-FFF2-40B4-BE49-F238E27FC236}">
                    <a16:creationId xmlns:a16="http://schemas.microsoft.com/office/drawing/2014/main" id="{9D3EB2FE-E32C-101B-D8D5-67D01F70B216}"/>
                  </a:ext>
                </a:extLst>
              </p:cNvPr>
              <p:cNvGrpSpPr/>
              <p:nvPr/>
            </p:nvGrpSpPr>
            <p:grpSpPr>
              <a:xfrm>
                <a:off x="6679223" y="1947864"/>
                <a:ext cx="3956410" cy="2777787"/>
                <a:chOff x="5742750" y="2283128"/>
                <a:chExt cx="3956410" cy="2777787"/>
              </a:xfrm>
            </p:grpSpPr>
            <p:sp>
              <p:nvSpPr>
                <p:cNvPr id="7" name="Google Shape;1456;p42">
                  <a:extLst>
                    <a:ext uri="{FF2B5EF4-FFF2-40B4-BE49-F238E27FC236}">
                      <a16:creationId xmlns:a16="http://schemas.microsoft.com/office/drawing/2014/main" id="{5BE38C7B-098A-24F9-DF0D-DC68DC9E4D94}"/>
                    </a:ext>
                  </a:extLst>
                </p:cNvPr>
                <p:cNvSpPr/>
                <p:nvPr/>
              </p:nvSpPr>
              <p:spPr>
                <a:xfrm>
                  <a:off x="5742760" y="2283128"/>
                  <a:ext cx="3956400" cy="2777700"/>
                </a:xfrm>
                <a:prstGeom prst="roundRect">
                  <a:avLst>
                    <a:gd name="adj" fmla="val 3377"/>
                  </a:avLst>
                </a:prstGeom>
                <a:solidFill>
                  <a:srgbClr val="262626"/>
                </a:solidFill>
                <a:ln w="12700" cap="flat" cmpd="sng">
                  <a:solidFill>
                    <a:srgbClr val="393536"/>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sp>
              <p:nvSpPr>
                <p:cNvPr id="8" name="Google Shape;1457;p42">
                  <a:extLst>
                    <a:ext uri="{FF2B5EF4-FFF2-40B4-BE49-F238E27FC236}">
                      <a16:creationId xmlns:a16="http://schemas.microsoft.com/office/drawing/2014/main" id="{02AAD77A-0F73-C5BC-B6CE-F36FEE7D5286}"/>
                    </a:ext>
                  </a:extLst>
                </p:cNvPr>
                <p:cNvSpPr/>
                <p:nvPr/>
              </p:nvSpPr>
              <p:spPr>
                <a:xfrm rot="10800000">
                  <a:off x="5742750" y="4752515"/>
                  <a:ext cx="3956400" cy="308400"/>
                </a:xfrm>
                <a:prstGeom prst="round2SameRect">
                  <a:avLst>
                    <a:gd name="adj1" fmla="val 19571"/>
                    <a:gd name="adj2" fmla="val 0"/>
                  </a:avLst>
                </a:prstGeom>
                <a:solidFill>
                  <a:srgbClr val="FFFFFF"/>
                </a:solidFill>
                <a:ln w="12700" cap="flat" cmpd="sng">
                  <a:solidFill>
                    <a:srgbClr val="C6CFD6"/>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grpSp>
        <p:sp>
          <p:nvSpPr>
            <p:cNvPr id="4" name="Google Shape;1458;p42">
              <a:extLst>
                <a:ext uri="{FF2B5EF4-FFF2-40B4-BE49-F238E27FC236}">
                  <a16:creationId xmlns:a16="http://schemas.microsoft.com/office/drawing/2014/main" id="{B4971F75-D565-9CE4-D64A-A26A3D72FF7A}"/>
                </a:ext>
              </a:extLst>
            </p:cNvPr>
            <p:cNvSpPr/>
            <p:nvPr/>
          </p:nvSpPr>
          <p:spPr>
            <a:xfrm>
              <a:off x="3370018" y="1929853"/>
              <a:ext cx="108000" cy="108000"/>
            </a:xfrm>
            <a:prstGeom prst="ellipse">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alibri"/>
                <a:ea typeface="Calibri"/>
                <a:cs typeface="Calibri"/>
                <a:sym typeface="Calibri"/>
              </a:endParaRPr>
            </a:p>
          </p:txBody>
        </p:sp>
      </p:grpSp>
      <p:pic>
        <p:nvPicPr>
          <p:cNvPr id="12" name="Google Shape;1459;p42">
            <a:extLst>
              <a:ext uri="{FF2B5EF4-FFF2-40B4-BE49-F238E27FC236}">
                <a16:creationId xmlns:a16="http://schemas.microsoft.com/office/drawing/2014/main" id="{1C8E8F1D-5EE8-17B3-4283-552DBB6239A0}"/>
              </a:ext>
            </a:extLst>
          </p:cNvPr>
          <p:cNvPicPr preferRelativeResize="0"/>
          <p:nvPr/>
        </p:nvPicPr>
        <p:blipFill>
          <a:blip r:embed="rId3"/>
          <a:srcRect t="1507" b="1507"/>
          <a:stretch/>
        </p:blipFill>
        <p:spPr>
          <a:xfrm>
            <a:off x="181732" y="2361162"/>
            <a:ext cx="5560158" cy="3033298"/>
          </a:xfrm>
          <a:prstGeom prst="rect">
            <a:avLst/>
          </a:prstGeom>
          <a:noFill/>
          <a:ln>
            <a:noFill/>
          </a:ln>
        </p:spPr>
      </p:pic>
      <p:sp>
        <p:nvSpPr>
          <p:cNvPr id="16" name="Google Shape;857;p27">
            <a:extLst>
              <a:ext uri="{FF2B5EF4-FFF2-40B4-BE49-F238E27FC236}">
                <a16:creationId xmlns:a16="http://schemas.microsoft.com/office/drawing/2014/main" id="{CACE3FD0-766C-6C03-1707-B664A11EC0C9}"/>
              </a:ext>
            </a:extLst>
          </p:cNvPr>
          <p:cNvSpPr txBox="1">
            <a:spLocks/>
          </p:cNvSpPr>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Aldrich"/>
              <a:buNone/>
              <a:defRPr sz="4000" b="1" i="0" u="none" strike="noStrike" cap="none">
                <a:solidFill>
                  <a:schemeClr val="accent2"/>
                </a:solidFill>
                <a:latin typeface="Denk One"/>
                <a:ea typeface="Denk One"/>
                <a:cs typeface="Denk One"/>
                <a:sym typeface="Denk One"/>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buSzPts val="12000"/>
            </a:pPr>
            <a:r>
              <a:rPr lang="en" sz="12000" dirty="0"/>
              <a:t>02</a:t>
            </a:r>
          </a:p>
        </p:txBody>
      </p:sp>
      <p:sp>
        <p:nvSpPr>
          <p:cNvPr id="17" name="Google Shape;859;p27">
            <a:extLst>
              <a:ext uri="{FF2B5EF4-FFF2-40B4-BE49-F238E27FC236}">
                <a16:creationId xmlns:a16="http://schemas.microsoft.com/office/drawing/2014/main" id="{FBB12ADA-A8A6-7571-9B3C-A1B9D79FFCC2}"/>
              </a:ext>
            </a:extLst>
          </p:cNvPr>
          <p:cNvSpPr txBox="1">
            <a:spLocks/>
          </p:cNvSpPr>
          <p:nvPr/>
        </p:nvSpPr>
        <p:spPr>
          <a:xfrm>
            <a:off x="2695275" y="343481"/>
            <a:ext cx="8753386"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indent="0">
              <a:buClr>
                <a:schemeClr val="dk1"/>
              </a:buClr>
              <a:buSzPts val="4000"/>
              <a:buFont typeface="Aldrich"/>
              <a:buNone/>
              <a:defRPr sz="4000" b="1">
                <a:solidFill>
                  <a:schemeClr val="accent2"/>
                </a:solidFill>
                <a:latin typeface="Denk One"/>
                <a:ea typeface="Denk One"/>
                <a:cs typeface="Denk One"/>
                <a:sym typeface="Denk One"/>
              </a:defRPr>
            </a:lvl1pPr>
            <a:lvl2pPr>
              <a:buClr>
                <a:schemeClr val="dk1"/>
              </a:buClr>
              <a:buSzPts val="4000"/>
              <a:buFont typeface="Abril Fatface"/>
              <a:buNone/>
              <a:defRPr sz="4000" b="1">
                <a:solidFill>
                  <a:schemeClr val="dk1"/>
                </a:solidFill>
                <a:latin typeface="Abril Fatface"/>
                <a:ea typeface="Abril Fatface"/>
                <a:cs typeface="Abril Fatface"/>
                <a:sym typeface="Abril Fatface"/>
              </a:defRPr>
            </a:lvl2pPr>
            <a:lvl3pPr>
              <a:buClr>
                <a:schemeClr val="dk1"/>
              </a:buClr>
              <a:buSzPts val="4000"/>
              <a:buFont typeface="Abril Fatface"/>
              <a:buNone/>
              <a:defRPr sz="4000" b="1">
                <a:solidFill>
                  <a:schemeClr val="dk1"/>
                </a:solidFill>
                <a:latin typeface="Abril Fatface"/>
                <a:ea typeface="Abril Fatface"/>
                <a:cs typeface="Abril Fatface"/>
                <a:sym typeface="Abril Fatface"/>
              </a:defRPr>
            </a:lvl3pPr>
            <a:lvl4pPr>
              <a:buClr>
                <a:schemeClr val="dk1"/>
              </a:buClr>
              <a:buSzPts val="4000"/>
              <a:buFont typeface="Abril Fatface"/>
              <a:buNone/>
              <a:defRPr sz="4000" b="1">
                <a:solidFill>
                  <a:schemeClr val="dk1"/>
                </a:solidFill>
                <a:latin typeface="Abril Fatface"/>
                <a:ea typeface="Abril Fatface"/>
                <a:cs typeface="Abril Fatface"/>
                <a:sym typeface="Abril Fatface"/>
              </a:defRPr>
            </a:lvl4pPr>
            <a:lvl5pPr>
              <a:buClr>
                <a:schemeClr val="dk1"/>
              </a:buClr>
              <a:buSzPts val="4000"/>
              <a:buFont typeface="Abril Fatface"/>
              <a:buNone/>
              <a:defRPr sz="4000" b="1">
                <a:solidFill>
                  <a:schemeClr val="dk1"/>
                </a:solidFill>
                <a:latin typeface="Abril Fatface"/>
                <a:ea typeface="Abril Fatface"/>
                <a:cs typeface="Abril Fatface"/>
                <a:sym typeface="Abril Fatface"/>
              </a:defRPr>
            </a:lvl5pPr>
            <a:lvl6pPr>
              <a:buClr>
                <a:schemeClr val="dk1"/>
              </a:buClr>
              <a:buSzPts val="4000"/>
              <a:buFont typeface="Abril Fatface"/>
              <a:buNone/>
              <a:defRPr sz="4000" b="1">
                <a:solidFill>
                  <a:schemeClr val="dk1"/>
                </a:solidFill>
                <a:latin typeface="Abril Fatface"/>
                <a:ea typeface="Abril Fatface"/>
                <a:cs typeface="Abril Fatface"/>
                <a:sym typeface="Abril Fatface"/>
              </a:defRPr>
            </a:lvl6pPr>
            <a:lvl7pPr>
              <a:buClr>
                <a:schemeClr val="dk1"/>
              </a:buClr>
              <a:buSzPts val="4000"/>
              <a:buFont typeface="Abril Fatface"/>
              <a:buNone/>
              <a:defRPr sz="4000" b="1">
                <a:solidFill>
                  <a:schemeClr val="dk1"/>
                </a:solidFill>
                <a:latin typeface="Abril Fatface"/>
                <a:ea typeface="Abril Fatface"/>
                <a:cs typeface="Abril Fatface"/>
                <a:sym typeface="Abril Fatface"/>
              </a:defRPr>
            </a:lvl7pPr>
            <a:lvl8pPr>
              <a:buClr>
                <a:schemeClr val="dk1"/>
              </a:buClr>
              <a:buSzPts val="4000"/>
              <a:buFont typeface="Abril Fatface"/>
              <a:buNone/>
              <a:defRPr sz="4000" b="1">
                <a:solidFill>
                  <a:schemeClr val="dk1"/>
                </a:solidFill>
                <a:latin typeface="Abril Fatface"/>
                <a:ea typeface="Abril Fatface"/>
                <a:cs typeface="Abril Fatface"/>
                <a:sym typeface="Abril Fatface"/>
              </a:defRPr>
            </a:lvl8pPr>
            <a:lvl9pPr>
              <a:buClr>
                <a:schemeClr val="dk1"/>
              </a:buClr>
              <a:buSzPts val="4000"/>
              <a:buFont typeface="Abril Fatface"/>
              <a:buNone/>
              <a:defRPr sz="4000" b="1">
                <a:solidFill>
                  <a:schemeClr val="dk1"/>
                </a:solidFill>
                <a:latin typeface="Abril Fatface"/>
                <a:ea typeface="Abril Fatface"/>
                <a:cs typeface="Abril Fatface"/>
                <a:sym typeface="Abril Fatface"/>
              </a:defRPr>
            </a:lvl9pPr>
          </a:lstStyle>
          <a:p>
            <a:r>
              <a:rPr lang="en" dirty="0"/>
              <a:t>HCTO Online e-Bill Registration!</a:t>
            </a:r>
            <a:endParaRPr lang="en-US" dirty="0"/>
          </a:p>
        </p:txBody>
      </p:sp>
    </p:spTree>
  </p:cSld>
  <p:clrMapOvr>
    <a:masterClrMapping/>
  </p:clrMapOvr>
  <p:transition spd="slow">
    <p:push dir="u"/>
  </p:transition>
</p:sld>
</file>

<file path=ppt/theme/theme1.xml><?xml version="1.0" encoding="utf-8"?>
<a:theme xmlns:a="http://schemas.openxmlformats.org/drawingml/2006/main" name="SlidesMania">
  <a:themeElements>
    <a:clrScheme name="Simple Light">
      <a:dk1>
        <a:srgbClr val="000000"/>
      </a:dk1>
      <a:lt1>
        <a:srgbClr val="EAE1C6"/>
      </a:lt1>
      <a:dk2>
        <a:srgbClr val="434343"/>
      </a:dk2>
      <a:lt2>
        <a:srgbClr val="EEEEEE"/>
      </a:lt2>
      <a:accent1>
        <a:srgbClr val="901816"/>
      </a:accent1>
      <a:accent2>
        <a:srgbClr val="C2151A"/>
      </a:accent2>
      <a:accent3>
        <a:srgbClr val="D30C12"/>
      </a:accent3>
      <a:accent4>
        <a:srgbClr val="E6D4A1"/>
      </a:accent4>
      <a:accent5>
        <a:srgbClr val="711D1C"/>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1214</Words>
  <Application>Microsoft Office PowerPoint</Application>
  <PresentationFormat>Widescreen</PresentationFormat>
  <Paragraphs>202</Paragraphs>
  <Slides>23</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Roboto Light</vt:lpstr>
      <vt:lpstr>Aldrich</vt:lpstr>
      <vt:lpstr>Arial</vt:lpstr>
      <vt:lpstr>Homemade Apple</vt:lpstr>
      <vt:lpstr>Roboto Condensed</vt:lpstr>
      <vt:lpstr>Abril Fatface</vt:lpstr>
      <vt:lpstr>Roboto</vt:lpstr>
      <vt:lpstr>Calibri</vt:lpstr>
      <vt:lpstr>DM Sans</vt:lpstr>
      <vt:lpstr>Denk One</vt:lpstr>
      <vt:lpstr>SlidesMania</vt:lpstr>
      <vt:lpstr>Sometimes it only takes one image...</vt:lpstr>
      <vt:lpstr>PowerPoint Presentation</vt:lpstr>
      <vt:lpstr>Hello! We’re the Elizabeths</vt:lpstr>
      <vt:lpstr>The Future of Online Property Tax Administration</vt:lpstr>
      <vt:lpstr>YOU’VE GOT MAIL!  …e-mail</vt:lpstr>
      <vt:lpstr>01</vt:lpstr>
      <vt:lpstr>PowerPoint Presentation</vt:lpstr>
      <vt:lpstr>Electronic Tax Communications</vt:lpstr>
      <vt:lpstr>PowerPoint Presentation</vt:lpstr>
      <vt:lpstr>New Message</vt:lpstr>
      <vt:lpstr>Need to change your e-bill preferences?</vt:lpstr>
      <vt:lpstr>Processing e-Bill</vt:lpstr>
      <vt:lpstr>What else is required to send electronically?</vt:lpstr>
      <vt:lpstr>PowerPoint Presentation</vt:lpstr>
      <vt:lpstr>HCAD Online Services</vt:lpstr>
      <vt:lpstr>TAC Online Services</vt:lpstr>
      <vt:lpstr>PowerPoint Presentation</vt:lpstr>
      <vt:lpstr>Online Tax Sales</vt:lpstr>
      <vt:lpstr>Online Tax Sales</vt:lpstr>
      <vt:lpstr>Online Tax Sales</vt:lpstr>
      <vt:lpstr>Harris County Property Auction app</vt:lpstr>
      <vt:lpstr>Delinquent Account Online Services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YOU’VE GOT MAIL!</dc:title>
  <dc:creator>Herzog, Kevin (Tax Office)</dc:creator>
  <cp:lastModifiedBy>Doss, Elizabeth (Tax Office)</cp:lastModifiedBy>
  <cp:revision>38</cp:revision>
  <cp:lastPrinted>2023-10-12T16:42:17Z</cp:lastPrinted>
  <dcterms:modified xsi:type="dcterms:W3CDTF">2024-04-03T17:31:22Z</dcterms:modified>
</cp:coreProperties>
</file>